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1"/>
  </p:notesMasterIdLst>
  <p:sldIdLst>
    <p:sldId id="269" r:id="rId4"/>
    <p:sldId id="264" r:id="rId5"/>
    <p:sldId id="275" r:id="rId6"/>
    <p:sldId id="276" r:id="rId7"/>
    <p:sldId id="277" r:id="rId8"/>
    <p:sldId id="278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hmad Kim" initials="AK" lastIdx="1" clrIdx="0">
    <p:extLst>
      <p:ext uri="{19B8F6BF-5375-455C-9EA6-DF929625EA0E}">
        <p15:presenceInfo xmlns:p15="http://schemas.microsoft.com/office/powerpoint/2012/main" userId="cafb0d3de42d37b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1-10T13:27:40.021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10.jpg>
</file>

<file path=ppt/media/image11.jpg>
</file>

<file path=ppt/media/image12.jpg>
</file>

<file path=ppt/media/image13.gif>
</file>

<file path=ppt/media/image14.gif>
</file>

<file path=ppt/media/image15.gif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71478-6287-4ABD-BF2C-9C60CD16A348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F2E1D-A90C-4963-9073-59BBF066F54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29939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sbhyC4ljZyk?utm_source=unsplash&amp;utm_medium=referral&amp;utm_content=creditCopyText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sbhyC4ljZyk?utm_source=unsplash&amp;utm_medium=referral&amp;utm_content=creditCopyTex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sbhyC4ljZyk?utm_source=unsplash&amp;utm_medium=referral&amp;utm_content=creditCopyTex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sbhyC4ljZyk?utm_source=unsplash&amp;utm_medium=referral&amp;utm_content=creditCopyTex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karl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10F0AC-E92D-420C-9450-97D9A137CE9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3211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karl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10F0AC-E92D-420C-9450-97D9A137CE9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7672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karl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10F0AC-E92D-420C-9450-97D9A137CE9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5267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karl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010F0AC-E92D-420C-9450-97D9A137CE9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854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28E85-C1D8-4AC7-843F-044C5D94D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F88A4E-E3BF-4E88-B1B4-C7B596BAC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FF5E2-719E-4DCD-BCC3-9C38B0335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16A22-E38D-44EC-A1CB-E32CF02F2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557B7-285B-43B6-B832-21A3C9E6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80233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76DD6-9A10-4EAF-9E59-08FC41879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6E4877-F7C9-493D-A213-81568101DA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BF2B3-3BA8-4421-B1C0-F4D410423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CC3A4-B365-4478-AFC5-65C62904F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99D93-6C88-4192-B06C-71322EE68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83364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E67536-981A-4714-B495-460B05C32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4AEB92-895F-420E-8E9A-C73E872D9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C3352-3E24-4D8B-A2D6-17EB4DC72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636F6-4B06-412C-BE0D-7BB6C444C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EE03B-87A9-4547-9E91-B711C3F8A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44938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41A1-296D-4A3B-9F5A-73B70C125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71E2-E42C-489A-8852-3434AB8EC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D73C8-596D-46A4-BC40-FF1F46028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68B2B-E691-4C8E-9E1F-47887D2B8E1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30F26-EBA5-4750-90A1-F32D01761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FD04C-CDE0-4C3F-A037-C924029BB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4F979-9794-401D-AD6B-5D915FF1D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774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BF7668-890C-4064-B40C-1FB24EB2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68B2B-E691-4C8E-9E1F-47887D2B8E1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BC542-A627-4E06-8463-AFFC2A8E0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CE522-5DC5-422B-851F-CBD91D101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4F979-9794-401D-AD6B-5D915FF1DD7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 408">
            <a:extLst>
              <a:ext uri="{FF2B5EF4-FFF2-40B4-BE49-F238E27FC236}">
                <a16:creationId xmlns:a16="http://schemas.microsoft.com/office/drawing/2014/main" id="{3A6B6701-C312-4CE3-8C28-0153F028336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5073476" y="2799495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408">
            <a:extLst>
              <a:ext uri="{FF2B5EF4-FFF2-40B4-BE49-F238E27FC236}">
                <a16:creationId xmlns:a16="http://schemas.microsoft.com/office/drawing/2014/main" id="{905E3F81-51D5-456F-86F2-2039D18EC4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468571" y="-805078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370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408">
            <a:extLst>
              <a:ext uri="{FF2B5EF4-FFF2-40B4-BE49-F238E27FC236}">
                <a16:creationId xmlns:a16="http://schemas.microsoft.com/office/drawing/2014/main" id="{3A6B6701-C312-4CE3-8C28-0153F028336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5073476" y="2799495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408">
            <a:extLst>
              <a:ext uri="{FF2B5EF4-FFF2-40B4-BE49-F238E27FC236}">
                <a16:creationId xmlns:a16="http://schemas.microsoft.com/office/drawing/2014/main" id="{905E3F81-51D5-456F-86F2-2039D18EC4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468571" y="-805078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2" name="Media Placeholder 31">
            <a:extLst>
              <a:ext uri="{FF2B5EF4-FFF2-40B4-BE49-F238E27FC236}">
                <a16:creationId xmlns:a16="http://schemas.microsoft.com/office/drawing/2014/main" id="{E9A7BB9C-456B-41BC-99DC-376152A18B31}"/>
              </a:ext>
            </a:extLst>
          </p:cNvPr>
          <p:cNvSpPr>
            <a:spLocks noGrp="1"/>
          </p:cNvSpPr>
          <p:nvPr>
            <p:ph type="media" sz="quarter" idx="15"/>
          </p:nvPr>
        </p:nvSpPr>
        <p:spPr>
          <a:xfrm>
            <a:off x="8545512" y="1286561"/>
            <a:ext cx="2873802" cy="2873829"/>
          </a:xfrm>
          <a:custGeom>
            <a:avLst/>
            <a:gdLst>
              <a:gd name="connsiteX0" fmla="*/ 1436915 w 2873802"/>
              <a:gd name="connsiteY0" fmla="*/ 0 h 2873829"/>
              <a:gd name="connsiteX1" fmla="*/ 2866412 w 2873802"/>
              <a:gd name="connsiteY1" fmla="*/ 1289999 h 2873829"/>
              <a:gd name="connsiteX2" fmla="*/ 2873802 w 2873802"/>
              <a:gd name="connsiteY2" fmla="*/ 1436360 h 2873829"/>
              <a:gd name="connsiteX3" fmla="*/ 2873802 w 2873802"/>
              <a:gd name="connsiteY3" fmla="*/ 1437470 h 2873829"/>
              <a:gd name="connsiteX4" fmla="*/ 2866412 w 2873802"/>
              <a:gd name="connsiteY4" fmla="*/ 1583831 h 2873829"/>
              <a:gd name="connsiteX5" fmla="*/ 1583831 w 2873802"/>
              <a:gd name="connsiteY5" fmla="*/ 2866411 h 2873829"/>
              <a:gd name="connsiteX6" fmla="*/ 1436935 w 2873802"/>
              <a:gd name="connsiteY6" fmla="*/ 2873829 h 2873829"/>
              <a:gd name="connsiteX7" fmla="*/ 1436896 w 2873802"/>
              <a:gd name="connsiteY7" fmla="*/ 2873829 h 2873829"/>
              <a:gd name="connsiteX8" fmla="*/ 1289999 w 2873802"/>
              <a:gd name="connsiteY8" fmla="*/ 2866411 h 2873829"/>
              <a:gd name="connsiteX9" fmla="*/ 0 w 2873802"/>
              <a:gd name="connsiteY9" fmla="*/ 1436915 h 2873829"/>
              <a:gd name="connsiteX10" fmla="*/ 1436915 w 2873802"/>
              <a:gd name="connsiteY10" fmla="*/ 0 h 2873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73802" h="2873829">
                <a:moveTo>
                  <a:pt x="1436915" y="0"/>
                </a:moveTo>
                <a:cubicBezTo>
                  <a:pt x="2180902" y="0"/>
                  <a:pt x="2792827" y="565426"/>
                  <a:pt x="2866412" y="1289999"/>
                </a:cubicBezTo>
                <a:lnTo>
                  <a:pt x="2873802" y="1436360"/>
                </a:lnTo>
                <a:lnTo>
                  <a:pt x="2873802" y="1437470"/>
                </a:lnTo>
                <a:lnTo>
                  <a:pt x="2866412" y="1583831"/>
                </a:lnTo>
                <a:cubicBezTo>
                  <a:pt x="2797733" y="2260099"/>
                  <a:pt x="2260099" y="2797733"/>
                  <a:pt x="1583831" y="2866411"/>
                </a:cubicBezTo>
                <a:lnTo>
                  <a:pt x="1436935" y="2873829"/>
                </a:lnTo>
                <a:lnTo>
                  <a:pt x="1436896" y="2873829"/>
                </a:lnTo>
                <a:lnTo>
                  <a:pt x="1289999" y="2866411"/>
                </a:lnTo>
                <a:cubicBezTo>
                  <a:pt x="565426" y="2792827"/>
                  <a:pt x="0" y="2180902"/>
                  <a:pt x="0" y="1436915"/>
                </a:cubicBezTo>
                <a:cubicBezTo>
                  <a:pt x="0" y="643329"/>
                  <a:pt x="643329" y="0"/>
                  <a:pt x="143691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31" name="Media Placeholder 30">
            <a:extLst>
              <a:ext uri="{FF2B5EF4-FFF2-40B4-BE49-F238E27FC236}">
                <a16:creationId xmlns:a16="http://schemas.microsoft.com/office/drawing/2014/main" id="{24431903-7023-43B8-BD27-E4EDDC366C5A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4659113" y="3245074"/>
            <a:ext cx="2873802" cy="2873829"/>
          </a:xfrm>
          <a:custGeom>
            <a:avLst/>
            <a:gdLst>
              <a:gd name="connsiteX0" fmla="*/ 1436915 w 2873802"/>
              <a:gd name="connsiteY0" fmla="*/ 0 h 2873829"/>
              <a:gd name="connsiteX1" fmla="*/ 2866412 w 2873802"/>
              <a:gd name="connsiteY1" fmla="*/ 1289999 h 2873829"/>
              <a:gd name="connsiteX2" fmla="*/ 2873802 w 2873802"/>
              <a:gd name="connsiteY2" fmla="*/ 1436360 h 2873829"/>
              <a:gd name="connsiteX3" fmla="*/ 2873802 w 2873802"/>
              <a:gd name="connsiteY3" fmla="*/ 1437470 h 2873829"/>
              <a:gd name="connsiteX4" fmla="*/ 2866412 w 2873802"/>
              <a:gd name="connsiteY4" fmla="*/ 1583831 h 2873829"/>
              <a:gd name="connsiteX5" fmla="*/ 1583831 w 2873802"/>
              <a:gd name="connsiteY5" fmla="*/ 2866411 h 2873829"/>
              <a:gd name="connsiteX6" fmla="*/ 1436935 w 2873802"/>
              <a:gd name="connsiteY6" fmla="*/ 2873829 h 2873829"/>
              <a:gd name="connsiteX7" fmla="*/ 1436896 w 2873802"/>
              <a:gd name="connsiteY7" fmla="*/ 2873829 h 2873829"/>
              <a:gd name="connsiteX8" fmla="*/ 1289999 w 2873802"/>
              <a:gd name="connsiteY8" fmla="*/ 2866411 h 2873829"/>
              <a:gd name="connsiteX9" fmla="*/ 0 w 2873802"/>
              <a:gd name="connsiteY9" fmla="*/ 1436915 h 2873829"/>
              <a:gd name="connsiteX10" fmla="*/ 1436915 w 2873802"/>
              <a:gd name="connsiteY10" fmla="*/ 0 h 2873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73802" h="2873829">
                <a:moveTo>
                  <a:pt x="1436915" y="0"/>
                </a:moveTo>
                <a:cubicBezTo>
                  <a:pt x="2180902" y="0"/>
                  <a:pt x="2792827" y="565426"/>
                  <a:pt x="2866412" y="1289999"/>
                </a:cubicBezTo>
                <a:lnTo>
                  <a:pt x="2873802" y="1436360"/>
                </a:lnTo>
                <a:lnTo>
                  <a:pt x="2873802" y="1437470"/>
                </a:lnTo>
                <a:lnTo>
                  <a:pt x="2866412" y="1583831"/>
                </a:lnTo>
                <a:cubicBezTo>
                  <a:pt x="2797733" y="2260099"/>
                  <a:pt x="2260099" y="2797733"/>
                  <a:pt x="1583831" y="2866411"/>
                </a:cubicBezTo>
                <a:lnTo>
                  <a:pt x="1436935" y="2873829"/>
                </a:lnTo>
                <a:lnTo>
                  <a:pt x="1436896" y="2873829"/>
                </a:lnTo>
                <a:lnTo>
                  <a:pt x="1289999" y="2866411"/>
                </a:lnTo>
                <a:cubicBezTo>
                  <a:pt x="565426" y="2792827"/>
                  <a:pt x="0" y="2180902"/>
                  <a:pt x="0" y="1436915"/>
                </a:cubicBezTo>
                <a:cubicBezTo>
                  <a:pt x="0" y="643329"/>
                  <a:pt x="643329" y="0"/>
                  <a:pt x="143691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30" name="Media Placeholder 29">
            <a:extLst>
              <a:ext uri="{FF2B5EF4-FFF2-40B4-BE49-F238E27FC236}">
                <a16:creationId xmlns:a16="http://schemas.microsoft.com/office/drawing/2014/main" id="{6BE144C1-F76B-46DF-8A43-5240905C5E86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772686" y="1286561"/>
            <a:ext cx="2873802" cy="2873829"/>
          </a:xfrm>
          <a:custGeom>
            <a:avLst/>
            <a:gdLst>
              <a:gd name="connsiteX0" fmla="*/ 1436915 w 2873802"/>
              <a:gd name="connsiteY0" fmla="*/ 0 h 2873829"/>
              <a:gd name="connsiteX1" fmla="*/ 2866412 w 2873802"/>
              <a:gd name="connsiteY1" fmla="*/ 1289999 h 2873829"/>
              <a:gd name="connsiteX2" fmla="*/ 2873802 w 2873802"/>
              <a:gd name="connsiteY2" fmla="*/ 1436360 h 2873829"/>
              <a:gd name="connsiteX3" fmla="*/ 2873802 w 2873802"/>
              <a:gd name="connsiteY3" fmla="*/ 1437470 h 2873829"/>
              <a:gd name="connsiteX4" fmla="*/ 2866412 w 2873802"/>
              <a:gd name="connsiteY4" fmla="*/ 1583831 h 2873829"/>
              <a:gd name="connsiteX5" fmla="*/ 1583831 w 2873802"/>
              <a:gd name="connsiteY5" fmla="*/ 2866411 h 2873829"/>
              <a:gd name="connsiteX6" fmla="*/ 1436935 w 2873802"/>
              <a:gd name="connsiteY6" fmla="*/ 2873829 h 2873829"/>
              <a:gd name="connsiteX7" fmla="*/ 1436896 w 2873802"/>
              <a:gd name="connsiteY7" fmla="*/ 2873829 h 2873829"/>
              <a:gd name="connsiteX8" fmla="*/ 1289999 w 2873802"/>
              <a:gd name="connsiteY8" fmla="*/ 2866411 h 2873829"/>
              <a:gd name="connsiteX9" fmla="*/ 0 w 2873802"/>
              <a:gd name="connsiteY9" fmla="*/ 1436915 h 2873829"/>
              <a:gd name="connsiteX10" fmla="*/ 1436915 w 2873802"/>
              <a:gd name="connsiteY10" fmla="*/ 0 h 2873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73802" h="2873829">
                <a:moveTo>
                  <a:pt x="1436915" y="0"/>
                </a:moveTo>
                <a:cubicBezTo>
                  <a:pt x="2180902" y="0"/>
                  <a:pt x="2792827" y="565426"/>
                  <a:pt x="2866412" y="1289999"/>
                </a:cubicBezTo>
                <a:lnTo>
                  <a:pt x="2873802" y="1436360"/>
                </a:lnTo>
                <a:lnTo>
                  <a:pt x="2873802" y="1437470"/>
                </a:lnTo>
                <a:lnTo>
                  <a:pt x="2866412" y="1583831"/>
                </a:lnTo>
                <a:cubicBezTo>
                  <a:pt x="2797733" y="2260099"/>
                  <a:pt x="2260099" y="2797733"/>
                  <a:pt x="1583831" y="2866411"/>
                </a:cubicBezTo>
                <a:lnTo>
                  <a:pt x="1436935" y="2873829"/>
                </a:lnTo>
                <a:lnTo>
                  <a:pt x="1436896" y="2873829"/>
                </a:lnTo>
                <a:lnTo>
                  <a:pt x="1289999" y="2866411"/>
                </a:lnTo>
                <a:cubicBezTo>
                  <a:pt x="565426" y="2792827"/>
                  <a:pt x="0" y="2180902"/>
                  <a:pt x="0" y="1436915"/>
                </a:cubicBezTo>
                <a:cubicBezTo>
                  <a:pt x="0" y="643329"/>
                  <a:pt x="643329" y="0"/>
                  <a:pt x="143691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BF7668-890C-4064-B40C-1FB24EB2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68B2B-E691-4C8E-9E1F-47887D2B8E1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BC542-A627-4E06-8463-AFFC2A8E0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CE522-5DC5-422B-851F-CBD91D101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4F979-9794-401D-AD6B-5D915FF1D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862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edia Placeholder 19">
            <a:extLst>
              <a:ext uri="{FF2B5EF4-FFF2-40B4-BE49-F238E27FC236}">
                <a16:creationId xmlns:a16="http://schemas.microsoft.com/office/drawing/2014/main" id="{44C63D8E-5F84-4FF4-ABFB-BE85E977A9CA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5175794" y="2972800"/>
            <a:ext cx="1748880" cy="130230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BF7668-890C-4064-B40C-1FB24EB2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68B2B-E691-4C8E-9E1F-47887D2B8E1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BC542-A627-4E06-8463-AFFC2A8E0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CE522-5DC5-422B-851F-CBD91D101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4F979-9794-401D-AD6B-5D915FF1DD7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 408">
            <a:extLst>
              <a:ext uri="{FF2B5EF4-FFF2-40B4-BE49-F238E27FC236}">
                <a16:creationId xmlns:a16="http://schemas.microsoft.com/office/drawing/2014/main" id="{3A6B6701-C312-4CE3-8C28-0153F028336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5073476" y="2799495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408">
            <a:extLst>
              <a:ext uri="{FF2B5EF4-FFF2-40B4-BE49-F238E27FC236}">
                <a16:creationId xmlns:a16="http://schemas.microsoft.com/office/drawing/2014/main" id="{905E3F81-51D5-456F-86F2-2039D18EC4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468571" y="-805078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501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408">
            <a:extLst>
              <a:ext uri="{FF2B5EF4-FFF2-40B4-BE49-F238E27FC236}">
                <a16:creationId xmlns:a16="http://schemas.microsoft.com/office/drawing/2014/main" id="{905E3F81-51D5-456F-86F2-2039D18EC4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468571" y="-805078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4" name="Media Placeholder 19">
            <a:extLst>
              <a:ext uri="{FF2B5EF4-FFF2-40B4-BE49-F238E27FC236}">
                <a16:creationId xmlns:a16="http://schemas.microsoft.com/office/drawing/2014/main" id="{753017EC-C50B-4F1E-A2CB-2551EAB0F318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3733800" y="2844466"/>
            <a:ext cx="4724400" cy="264145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BF7668-890C-4064-B40C-1FB24EB2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68B2B-E691-4C8E-9E1F-47887D2B8E1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BC542-A627-4E06-8463-AFFC2A8E0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CE522-5DC5-422B-851F-CBD91D101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4F979-9794-401D-AD6B-5D915FF1DD7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 408">
            <a:extLst>
              <a:ext uri="{FF2B5EF4-FFF2-40B4-BE49-F238E27FC236}">
                <a16:creationId xmlns:a16="http://schemas.microsoft.com/office/drawing/2014/main" id="{3A6B6701-C312-4CE3-8C28-0153F028336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5073476" y="2799495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9860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408">
            <a:extLst>
              <a:ext uri="{FF2B5EF4-FFF2-40B4-BE49-F238E27FC236}">
                <a16:creationId xmlns:a16="http://schemas.microsoft.com/office/drawing/2014/main" id="{3A6B6701-C312-4CE3-8C28-0153F028336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5073476" y="2799495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408">
            <a:extLst>
              <a:ext uri="{FF2B5EF4-FFF2-40B4-BE49-F238E27FC236}">
                <a16:creationId xmlns:a16="http://schemas.microsoft.com/office/drawing/2014/main" id="{905E3F81-51D5-456F-86F2-2039D18EC4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468571" y="-805078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3" name="Media Placeholder 19">
            <a:extLst>
              <a:ext uri="{FF2B5EF4-FFF2-40B4-BE49-F238E27FC236}">
                <a16:creationId xmlns:a16="http://schemas.microsoft.com/office/drawing/2014/main" id="{E2C9AE55-8925-44F6-AEC9-37EEE8E8668E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8228641" y="1348323"/>
            <a:ext cx="1856138" cy="113365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4" name="Media Placeholder 19">
            <a:extLst>
              <a:ext uri="{FF2B5EF4-FFF2-40B4-BE49-F238E27FC236}">
                <a16:creationId xmlns:a16="http://schemas.microsoft.com/office/drawing/2014/main" id="{B34CA1B3-5A78-4401-BFD1-29EA46F939E7}"/>
              </a:ext>
            </a:extLst>
          </p:cNvPr>
          <p:cNvSpPr>
            <a:spLocks noGrp="1"/>
          </p:cNvSpPr>
          <p:nvPr>
            <p:ph type="media" sz="quarter" idx="15"/>
          </p:nvPr>
        </p:nvSpPr>
        <p:spPr>
          <a:xfrm>
            <a:off x="8228641" y="2843572"/>
            <a:ext cx="1856138" cy="113365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5" name="Media Placeholder 19">
            <a:extLst>
              <a:ext uri="{FF2B5EF4-FFF2-40B4-BE49-F238E27FC236}">
                <a16:creationId xmlns:a16="http://schemas.microsoft.com/office/drawing/2014/main" id="{5235E49D-5109-44A9-9715-046146A965AA}"/>
              </a:ext>
            </a:extLst>
          </p:cNvPr>
          <p:cNvSpPr>
            <a:spLocks noGrp="1"/>
          </p:cNvSpPr>
          <p:nvPr>
            <p:ph type="media" sz="quarter" idx="16"/>
          </p:nvPr>
        </p:nvSpPr>
        <p:spPr>
          <a:xfrm>
            <a:off x="8228641" y="4338821"/>
            <a:ext cx="1856138" cy="113365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2" name="Media Placeholder 19">
            <a:extLst>
              <a:ext uri="{FF2B5EF4-FFF2-40B4-BE49-F238E27FC236}">
                <a16:creationId xmlns:a16="http://schemas.microsoft.com/office/drawing/2014/main" id="{53AD7E74-B72F-481A-AEBF-59970610B8EA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308333" y="1643699"/>
            <a:ext cx="7781565" cy="360375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954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408">
            <a:extLst>
              <a:ext uri="{FF2B5EF4-FFF2-40B4-BE49-F238E27FC236}">
                <a16:creationId xmlns:a16="http://schemas.microsoft.com/office/drawing/2014/main" id="{3A6B6701-C312-4CE3-8C28-0153F028336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5073476" y="2799495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408">
            <a:extLst>
              <a:ext uri="{FF2B5EF4-FFF2-40B4-BE49-F238E27FC236}">
                <a16:creationId xmlns:a16="http://schemas.microsoft.com/office/drawing/2014/main" id="{905E3F81-51D5-456F-86F2-2039D18EC4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468571" y="-805078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0" name="Media Placeholder 19">
            <a:extLst>
              <a:ext uri="{FF2B5EF4-FFF2-40B4-BE49-F238E27FC236}">
                <a16:creationId xmlns:a16="http://schemas.microsoft.com/office/drawing/2014/main" id="{ACB7A554-A59F-42F3-989A-A7D72B4E0DB4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446090" y="1815590"/>
            <a:ext cx="3840480" cy="271759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21" name="Media Placeholder 19">
            <a:extLst>
              <a:ext uri="{FF2B5EF4-FFF2-40B4-BE49-F238E27FC236}">
                <a16:creationId xmlns:a16="http://schemas.microsoft.com/office/drawing/2014/main" id="{54270883-4155-4D63-B9FC-71FCFA419127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4428520" y="1815590"/>
            <a:ext cx="3840480" cy="271759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BF7668-890C-4064-B40C-1FB24EB2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68B2B-E691-4C8E-9E1F-47887D2B8E1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BC542-A627-4E06-8463-AFFC2A8E0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CE522-5DC5-422B-851F-CBD91D101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4F979-9794-401D-AD6B-5D915FF1D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0843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408">
            <a:extLst>
              <a:ext uri="{FF2B5EF4-FFF2-40B4-BE49-F238E27FC236}">
                <a16:creationId xmlns:a16="http://schemas.microsoft.com/office/drawing/2014/main" id="{3A6B6701-C312-4CE3-8C28-0153F028336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5073476" y="2799495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408">
            <a:extLst>
              <a:ext uri="{FF2B5EF4-FFF2-40B4-BE49-F238E27FC236}">
                <a16:creationId xmlns:a16="http://schemas.microsoft.com/office/drawing/2014/main" id="{905E3F81-51D5-456F-86F2-2039D18EC4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468571" y="-805078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0" name="Media Placeholder 19">
            <a:extLst>
              <a:ext uri="{FF2B5EF4-FFF2-40B4-BE49-F238E27FC236}">
                <a16:creationId xmlns:a16="http://schemas.microsoft.com/office/drawing/2014/main" id="{4C307B7C-21EC-4E38-A547-7E8BFFB28019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361951" y="3394047"/>
            <a:ext cx="2738812" cy="167544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1" name="Media Placeholder 19">
            <a:extLst>
              <a:ext uri="{FF2B5EF4-FFF2-40B4-BE49-F238E27FC236}">
                <a16:creationId xmlns:a16="http://schemas.microsoft.com/office/drawing/2014/main" id="{8815651A-FE6D-47A1-A888-3243F40DE08E}"/>
              </a:ext>
            </a:extLst>
          </p:cNvPr>
          <p:cNvSpPr>
            <a:spLocks noGrp="1"/>
          </p:cNvSpPr>
          <p:nvPr>
            <p:ph type="media" sz="quarter" idx="18"/>
          </p:nvPr>
        </p:nvSpPr>
        <p:spPr>
          <a:xfrm>
            <a:off x="3274638" y="3394047"/>
            <a:ext cx="2738812" cy="167544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2" name="Media Placeholder 19">
            <a:extLst>
              <a:ext uri="{FF2B5EF4-FFF2-40B4-BE49-F238E27FC236}">
                <a16:creationId xmlns:a16="http://schemas.microsoft.com/office/drawing/2014/main" id="{C1D1BA68-119D-4F07-B9D6-49ECCD40206A}"/>
              </a:ext>
            </a:extLst>
          </p:cNvPr>
          <p:cNvSpPr>
            <a:spLocks noGrp="1"/>
          </p:cNvSpPr>
          <p:nvPr>
            <p:ph type="media" sz="quarter" idx="19"/>
          </p:nvPr>
        </p:nvSpPr>
        <p:spPr>
          <a:xfrm>
            <a:off x="6182938" y="3394047"/>
            <a:ext cx="2738812" cy="167544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3" name="Media Placeholder 19">
            <a:extLst>
              <a:ext uri="{FF2B5EF4-FFF2-40B4-BE49-F238E27FC236}">
                <a16:creationId xmlns:a16="http://schemas.microsoft.com/office/drawing/2014/main" id="{D26F8BA3-2C43-4A28-A14F-DA802177F046}"/>
              </a:ext>
            </a:extLst>
          </p:cNvPr>
          <p:cNvSpPr>
            <a:spLocks noGrp="1"/>
          </p:cNvSpPr>
          <p:nvPr>
            <p:ph type="media" sz="quarter" idx="20"/>
          </p:nvPr>
        </p:nvSpPr>
        <p:spPr>
          <a:xfrm>
            <a:off x="9091238" y="3394047"/>
            <a:ext cx="2738812" cy="167544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6" name="Media Placeholder 19">
            <a:extLst>
              <a:ext uri="{FF2B5EF4-FFF2-40B4-BE49-F238E27FC236}">
                <a16:creationId xmlns:a16="http://schemas.microsoft.com/office/drawing/2014/main" id="{ED479BD9-1CED-425B-BAEB-5973F88F9C9A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361951" y="1401859"/>
            <a:ext cx="2738812" cy="167544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7" name="Media Placeholder 19">
            <a:extLst>
              <a:ext uri="{FF2B5EF4-FFF2-40B4-BE49-F238E27FC236}">
                <a16:creationId xmlns:a16="http://schemas.microsoft.com/office/drawing/2014/main" id="{B37ED33F-1540-48A2-962B-8340E69C2817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3274638" y="1401859"/>
            <a:ext cx="2738812" cy="167544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8" name="Media Placeholder 19">
            <a:extLst>
              <a:ext uri="{FF2B5EF4-FFF2-40B4-BE49-F238E27FC236}">
                <a16:creationId xmlns:a16="http://schemas.microsoft.com/office/drawing/2014/main" id="{612621F5-B356-415A-9D48-72B21BB22DC2}"/>
              </a:ext>
            </a:extLst>
          </p:cNvPr>
          <p:cNvSpPr>
            <a:spLocks noGrp="1"/>
          </p:cNvSpPr>
          <p:nvPr>
            <p:ph type="media" sz="quarter" idx="15"/>
          </p:nvPr>
        </p:nvSpPr>
        <p:spPr>
          <a:xfrm>
            <a:off x="6182938" y="1401859"/>
            <a:ext cx="2738812" cy="167544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9" name="Media Placeholder 19">
            <a:extLst>
              <a:ext uri="{FF2B5EF4-FFF2-40B4-BE49-F238E27FC236}">
                <a16:creationId xmlns:a16="http://schemas.microsoft.com/office/drawing/2014/main" id="{75D4E30A-92D6-4A0F-88C7-5995CC2F5197}"/>
              </a:ext>
            </a:extLst>
          </p:cNvPr>
          <p:cNvSpPr>
            <a:spLocks noGrp="1"/>
          </p:cNvSpPr>
          <p:nvPr>
            <p:ph type="media" sz="quarter" idx="16"/>
          </p:nvPr>
        </p:nvSpPr>
        <p:spPr>
          <a:xfrm>
            <a:off x="9091238" y="1401859"/>
            <a:ext cx="2738812" cy="167544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BF7668-890C-4064-B40C-1FB24EB2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68B2B-E691-4C8E-9E1F-47887D2B8E1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BC542-A627-4E06-8463-AFFC2A8E0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CE522-5DC5-422B-851F-CBD91D101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4F979-9794-401D-AD6B-5D915FF1D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53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48200-344C-412F-BFDC-9C67B0266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B82FC-BA80-4A17-8560-E0E50C1F0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C9F25-5041-4B8B-B284-8AE4306C9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D8CC3-BCA7-48CD-89A2-735EF9EA0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2D29C6-9967-4D6C-8A3A-3CE657A35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612568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408">
            <a:extLst>
              <a:ext uri="{FF2B5EF4-FFF2-40B4-BE49-F238E27FC236}">
                <a16:creationId xmlns:a16="http://schemas.microsoft.com/office/drawing/2014/main" id="{905E3F81-51D5-456F-86F2-2039D18EC4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468571" y="-805078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5" name="Media Placeholder 19">
            <a:extLst>
              <a:ext uri="{FF2B5EF4-FFF2-40B4-BE49-F238E27FC236}">
                <a16:creationId xmlns:a16="http://schemas.microsoft.com/office/drawing/2014/main" id="{B9EF3C92-9A96-4504-84EA-0D618D67365D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5936344" y="1485899"/>
            <a:ext cx="6096000" cy="441959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BF7668-890C-4064-B40C-1FB24EB2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68B2B-E691-4C8E-9E1F-47887D2B8E1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BC542-A627-4E06-8463-AFFC2A8E0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CE522-5DC5-422B-851F-CBD91D101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4F979-9794-401D-AD6B-5D915FF1DD7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 408">
            <a:extLst>
              <a:ext uri="{FF2B5EF4-FFF2-40B4-BE49-F238E27FC236}">
                <a16:creationId xmlns:a16="http://schemas.microsoft.com/office/drawing/2014/main" id="{3A6B6701-C312-4CE3-8C28-0153F028336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5073476" y="2799495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1587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BF7668-890C-4064-B40C-1FB24EB2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68B2B-E691-4C8E-9E1F-47887D2B8E1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BC542-A627-4E06-8463-AFFC2A8E0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CE522-5DC5-422B-851F-CBD91D101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4F979-9794-401D-AD6B-5D915FF1DD7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 408">
            <a:extLst>
              <a:ext uri="{FF2B5EF4-FFF2-40B4-BE49-F238E27FC236}">
                <a16:creationId xmlns:a16="http://schemas.microsoft.com/office/drawing/2014/main" id="{3A6B6701-C312-4CE3-8C28-0153F0283363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-5073476" y="2799495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Freeform 408">
            <a:extLst>
              <a:ext uri="{FF2B5EF4-FFF2-40B4-BE49-F238E27FC236}">
                <a16:creationId xmlns:a16="http://schemas.microsoft.com/office/drawing/2014/main" id="{905E3F81-51D5-456F-86F2-2039D18EC4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7468571" y="-805078"/>
            <a:ext cx="8115880" cy="614003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0" name="Media Placeholder 19">
            <a:extLst>
              <a:ext uri="{FF2B5EF4-FFF2-40B4-BE49-F238E27FC236}">
                <a16:creationId xmlns:a16="http://schemas.microsoft.com/office/drawing/2014/main" id="{283FE987-5E14-4F90-AB10-8E89060FAA55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2065338" y="1884363"/>
            <a:ext cx="2827337" cy="175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21" name="Media Placeholder 19">
            <a:extLst>
              <a:ext uri="{FF2B5EF4-FFF2-40B4-BE49-F238E27FC236}">
                <a16:creationId xmlns:a16="http://schemas.microsoft.com/office/drawing/2014/main" id="{369EFA70-AB89-4EAB-9A92-7F6D259A4E57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7298679" y="1884363"/>
            <a:ext cx="2827337" cy="1751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rgbClr val="774E26"/>
                </a:solidFill>
                <a:latin typeface="+mj-lt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4942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60C3D8-026F-4BBF-BA28-68C70424E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68B2B-E691-4C8E-9E1F-47887D2B8E1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4418E7-D3F1-4753-9F88-A4469428D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E854BD-64CF-4436-9FFD-5821F32CC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4F979-9794-401D-AD6B-5D915FF1D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11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BE044-79F3-4747-B556-9E42B01ADC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F1F88F-D665-428E-909D-86BB5869AB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46325-44D7-4DE7-A12F-8BB6529A5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9EF7-6854-43B2-A9CE-4E71A7BAE931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F48FC-929D-443C-B710-BD056173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703EA-CEF9-4465-9C85-DE8864565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DCBD0-93B5-4B61-86F8-939F02C82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568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B586-F0EF-462B-97D3-E99481B8F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FD0BA-8649-4A1C-84D7-C1678DD64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F541C-480C-4E00-998D-2D427BACF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9EF7-6854-43B2-A9CE-4E71A7BAE931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61A16-0D7C-4AA1-AE79-968E3CBA4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01159-CFC5-47B5-BF6E-27AD412D4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solidFill>
                  <a:srgbClr val="29487D"/>
                </a:solidFill>
              </a:defRPr>
            </a:lvl1pPr>
          </a:lstStyle>
          <a:p>
            <a:fld id="{E0BDCBD0-93B5-4B61-86F8-939F02C82B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6826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0EF37-D15C-4B71-B472-4FDB35191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1145E-5716-40A0-A597-1463E4803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36066-6323-4049-80A4-6A1314D35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9EF7-6854-43B2-A9CE-4E71A7BAE931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94393-BAE5-4631-88DD-B6145F645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D8A96-DB6D-47F1-A999-1CB139546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DCBD0-93B5-4B61-86F8-939F02C82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925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54AAE-BBA1-475F-8163-90C5C942E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41B3C-6886-4536-991D-C111BFB3C1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D529F1-D50A-43B9-8B53-034BA40B3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CDAD2B-76DA-48A3-AF36-7B54DB8E0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9EF7-6854-43B2-A9CE-4E71A7BAE931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B9A759-A3D0-4E95-9A30-39AB5B477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7409E8-6C85-421B-AF29-61166B3C7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DCBD0-93B5-4B61-86F8-939F02C82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5388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E3932-4A05-4D11-BC03-DAD1E5001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94CC54-3CFB-4569-A7A5-9D5FC0C62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17F044-E347-4445-9968-E6DC5AB12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42246A-B812-457B-BC43-E4C2D42282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ED1D6B-8FC6-4639-89CD-34FC036D9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AD861C-3C4C-4904-B47D-1F80354F1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9EF7-6854-43B2-A9CE-4E71A7BAE931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B43655-7C92-420A-9FAD-2DD50FB5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E16DB4-F9C0-43DE-AEA2-9D6F441F5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DCBD0-93B5-4B61-86F8-939F02C82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8985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621F3-3BB3-45A1-B9C0-102DE7FCD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D6B1D2-618B-4F90-B03B-4798FC0B1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9EF7-6854-43B2-A9CE-4E71A7BAE931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6BF457-214C-445B-9136-92C6DBC78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88F5AB-3EBF-45E2-B8D8-EFEB3F547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DCBD0-93B5-4B61-86F8-939F02C82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4719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0F7A4-EDC0-4BEB-8694-4D175BD99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9EF7-6854-43B2-A9CE-4E71A7BAE931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1D128C-D8C8-43F6-9CBF-DAF5FECF3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FD11CD-024F-4B40-B4AD-B8E2A40A0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DCBD0-93B5-4B61-86F8-939F02C82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384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0A5A6-1153-4FA0-9158-A2C3A01A5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54C2F-221C-42FB-95EF-A8F778520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C8769-C8CE-48B5-8F5A-631B1C9BF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93802-0FD8-4140-8DEE-E0CC4298F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C5565-F143-444F-B9D9-A548553B0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5368493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584BD-252D-4DFB-82F5-7B259F13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6665E-2025-42B6-B2AD-7B53C96DC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AD65CB-5DF3-404E-B8A0-91D8266923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6563B6-F0FD-42AD-BDC5-C48B06559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9EF7-6854-43B2-A9CE-4E71A7BAE931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440CC1-0B5C-4714-98F3-F433849D6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BACB8-A64B-49AB-B747-5CD6DF16C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DCBD0-93B5-4B61-86F8-939F02C82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2080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8342F-0C8B-476D-828D-9A68D565C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ACF13B-1E4F-476F-92BA-C63CB19B0F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6DD1E6-4582-4376-AA4B-6DB7EB0F1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0A0715-DFCF-4F00-9647-15AB521D2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9EF7-6854-43B2-A9CE-4E71A7BAE931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B0C28C-8DF3-49A5-8E15-39791428C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620B2-D015-468D-B609-172DADB9F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DCBD0-93B5-4B61-86F8-939F02C82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8395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6D85-E185-4706-96F2-52C91D5A9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8ADB73-E987-42B3-8E2B-5916BBBC05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1B3D0-8879-407F-A48F-4C2B1D14B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9EF7-6854-43B2-A9CE-4E71A7BAE931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8BFE6-71FE-43E4-98F2-7AFBA2B70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C3321-52A5-4F21-91C5-9BAAA20B8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DCBD0-93B5-4B61-86F8-939F02C82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1548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023EE5-7F18-47BD-AF3F-7FF1ABC32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5BD538-2740-4B27-BC7D-2184BF220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7D7FA-251E-4FC9-A8F2-4B8C08F34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9EF7-6854-43B2-A9CE-4E71A7BAE931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29806-830D-4215-A8F0-4732E4377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984BD-DFD0-4C17-B2D9-40DE9F737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DCBD0-93B5-4B61-86F8-939F02C82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93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3A3AB-8146-4066-A523-758697879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15C05-2D6E-483A-A676-700FADC46F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3C2E21-6146-437B-958D-0BF592F6A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C763C3-DCED-45D8-9852-EF3DFB761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12839E-CB91-4E05-A526-1440ADFA2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501C9B-C54D-43CD-93C6-97B7FA001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91145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BADC8-F917-41E9-AA78-5E33C5454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EB0F87-6C3D-48B7-97D9-1372DC98F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1D88E-0F20-4342-B1B8-D4117FA773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C2D61E-FC54-4CB4-880D-455EB559B4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6B7E80-D1A9-4217-8CD8-FCC55F7775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41FF44-9A76-4925-B3E2-8C7E606A1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81ED16-E13B-400B-9827-1E8132E70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F66015-2FA3-4D6C-AE6F-D4A0363D8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86885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11AC3-8585-4398-A1FA-569FF2A9A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5C8C96-0D81-41B6-92D6-ABFE4E36F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AF0668-13E7-4A52-B7EF-8DA0AFB1C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7634E2-4AB0-414A-AC38-46CA49AEC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3608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A0B8AC-F6F0-48CA-85E0-0B42E68BB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502636-AB0F-47AF-B07E-B93802077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D320D4-CA90-4C4A-B4D8-990D741AF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0835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04F79-2156-4B9B-857B-85894903E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FD5B8-5943-407F-81F2-51D4ECB1E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892829-8753-486D-8ECA-D57EF1F9D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5E44E3-1EFC-443E-8453-4822AB51F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4EE4FE-B63F-4E3F-859B-9A7DEDC33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5D3E4A-04BA-453B-A67B-2BC707337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5885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B0D9E-31D9-4E39-86FC-6F16CFB2F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1C9E2F-40A0-4617-929D-E5D31A4DE3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C84562-6559-4F89-B69F-D620F8A50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AA7A6-D3CA-4D90-BB6E-30A2DAAE1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6B2CB0-6386-4EEF-9B94-6A95D1351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0BBF2-1050-4E51-A330-0C364D11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9434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48E9B2-B946-49E0-B6E8-DFD66694D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937039-2DF6-4E53-A4C3-908F85394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816A2-476B-485E-8A43-93762499DC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C687E-3F96-4528-8C7E-682960AA84C3}" type="datetimeFigureOut">
              <a:rPr lang="en-ID" smtClean="0"/>
              <a:t>10/11/2019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6B75E-D9E7-44D7-B22B-583AAE0B3F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60DA9-FCF4-4A1D-BD37-0B4655E33B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DCF1C9-8D2B-44BD-A683-50AC211089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64707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002E58-05BD-462A-81A3-6CEB38843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CFDA2-7489-4ED6-95BE-82E48B8C6B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01531-1FF7-4ECB-832B-6F96676A93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68B2B-E691-4C8E-9E1F-47887D2B8E1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882DB-E4F2-4436-9540-9E7AE4762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07EB9-3BEF-40C9-A614-710DC5E427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4F979-9794-401D-AD6B-5D915FF1D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285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2DF08D-FAA2-43FF-993A-1F0C37726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7" y="333375"/>
            <a:ext cx="11591925" cy="1357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8F750-3ACA-4F5D-80F6-31E8CF312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7" y="1787525"/>
            <a:ext cx="11591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815E7-38CC-4568-AE0C-CB68B19C3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0038" y="6453188"/>
            <a:ext cx="2743200" cy="2682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</a:lstStyle>
          <a:p>
            <a:fld id="{B1AA9EF7-6854-43B2-A9CE-4E71A7BAE931}" type="datetimeFigureOut">
              <a:rPr lang="en-US" smtClean="0"/>
              <a:pPr/>
              <a:t>11/10/2019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B99C5-5055-4CE7-B4B6-47A4C59D35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53188"/>
            <a:ext cx="4114800" cy="2682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2F5F0-92C4-48DC-8694-F6821F1662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8762" y="6453188"/>
            <a:ext cx="2743200" cy="2682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rgbClr val="29487D"/>
                </a:solidFill>
                <a:latin typeface="Franklin Gothic Heavy" panose="020B0903020102020204" pitchFamily="34" charset="0"/>
              </a:defRPr>
            </a:lvl1pPr>
          </a:lstStyle>
          <a:p>
            <a:fld id="{E0BDCBD0-93B5-4B61-86F8-939F02C82BA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508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29487D"/>
          </a:solidFill>
          <a:latin typeface="Franklin Gothic Demi" panose="020B07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9">
          <p15:clr>
            <a:srgbClr val="F26B43"/>
          </p15:clr>
        </p15:guide>
        <p15:guide id="2" pos="7491">
          <p15:clr>
            <a:srgbClr val="F26B43"/>
          </p15:clr>
        </p15:guide>
        <p15:guide id="3" orient="horz" pos="210">
          <p15:clr>
            <a:srgbClr val="F26B43"/>
          </p15:clr>
        </p15:guide>
        <p15:guide id="4" orient="horz" pos="4065">
          <p15:clr>
            <a:srgbClr val="F26B43"/>
          </p15:clr>
        </p15:guide>
        <p15:guide id="5" orient="horz" pos="399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5" Type="http://schemas.openxmlformats.org/officeDocument/2006/relationships/comments" Target="../comments/comment1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EA84F-111F-46BF-9C74-1D8A95AE2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06CF209-4821-4B86-A527-DE95DF954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930E160-BBF0-4B81-8024-940FE66A19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78" y="43803"/>
            <a:ext cx="642644" cy="642644"/>
          </a:xfr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EC92466-9405-4BFE-B09D-256CF983C6BF}"/>
              </a:ext>
            </a:extLst>
          </p:cNvPr>
          <p:cNvSpPr/>
          <p:nvPr/>
        </p:nvSpPr>
        <p:spPr>
          <a:xfrm>
            <a:off x="648681" y="87606"/>
            <a:ext cx="1173219" cy="6426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 Black" panose="020B0A04020102020204" pitchFamily="34" charset="0"/>
              </a:rPr>
              <a:t>J A V A</a:t>
            </a:r>
            <a:endParaRPr lang="en-ID" dirty="0">
              <a:latin typeface="Arial Black" panose="020B0A040201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DE2868-2046-4757-AD07-D662D4D820E1}"/>
              </a:ext>
            </a:extLst>
          </p:cNvPr>
          <p:cNvSpPr txBox="1"/>
          <p:nvPr/>
        </p:nvSpPr>
        <p:spPr>
          <a:xfrm>
            <a:off x="7374982" y="137598"/>
            <a:ext cx="57469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endParaRPr lang="en-US" sz="4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5521750F-F239-4CE9-A166-830FE922B5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495" t="4611" r="6005" b="52223"/>
          <a:stretch/>
        </p:blipFill>
        <p:spPr>
          <a:xfrm>
            <a:off x="4817019" y="216818"/>
            <a:ext cx="7374981" cy="341093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45AEA3B4-FE49-4E24-8DB8-5F35F3D985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00" y="5646656"/>
            <a:ext cx="286074" cy="329939"/>
          </a:xfrm>
          <a:prstGeom prst="rect">
            <a:avLst/>
          </a:prstGeom>
        </p:spPr>
      </p:pic>
      <p:sp>
        <p:nvSpPr>
          <p:cNvPr id="51" name="Rectangle 50">
            <a:hlinkClick r:id="rId6" action="ppaction://hlinksldjump"/>
            <a:extLst>
              <a:ext uri="{FF2B5EF4-FFF2-40B4-BE49-F238E27FC236}">
                <a16:creationId xmlns:a16="http://schemas.microsoft.com/office/drawing/2014/main" id="{2630470E-CCEC-451E-B9C4-C6AD8AC90807}"/>
              </a:ext>
            </a:extLst>
          </p:cNvPr>
          <p:cNvSpPr/>
          <p:nvPr/>
        </p:nvSpPr>
        <p:spPr>
          <a:xfrm>
            <a:off x="3242821" y="3429000"/>
            <a:ext cx="923827" cy="285161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691E40-A35B-408C-BE17-5269BBC47C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4633" y="1524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88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Searching?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3750396" y="1529779"/>
            <a:ext cx="4681685" cy="4690343"/>
            <a:chOff x="3516312" y="1522412"/>
            <a:chExt cx="5149853" cy="5159377"/>
          </a:xfrm>
        </p:grpSpPr>
        <p:sp>
          <p:nvSpPr>
            <p:cNvPr id="120" name="Rectangle 119"/>
            <p:cNvSpPr/>
            <p:nvPr/>
          </p:nvSpPr>
          <p:spPr>
            <a:xfrm rot="2811313">
              <a:off x="4386329" y="2083959"/>
              <a:ext cx="1652587" cy="2025677"/>
            </a:xfrm>
            <a:prstGeom prst="rect">
              <a:avLst/>
            </a:prstGeom>
            <a:solidFill>
              <a:srgbClr val="FECA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 rot="2549105">
              <a:off x="6298775" y="4031087"/>
              <a:ext cx="1652587" cy="2025677"/>
            </a:xfrm>
            <a:prstGeom prst="rect">
              <a:avLst/>
            </a:prstGeom>
            <a:solidFill>
              <a:srgbClr val="FF5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4903787" y="1522412"/>
              <a:ext cx="2574926" cy="2574926"/>
            </a:xfrm>
            <a:prstGeom prst="ellipse">
              <a:avLst/>
            </a:prstGeom>
            <a:solidFill>
              <a:srgbClr val="FECA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4894262" y="4106863"/>
              <a:ext cx="2574926" cy="2574926"/>
            </a:xfrm>
            <a:prstGeom prst="ellipse">
              <a:avLst/>
            </a:prstGeom>
            <a:solidFill>
              <a:srgbClr val="FF5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 rot="16200000">
              <a:off x="3516312" y="2814638"/>
              <a:ext cx="2574926" cy="2574926"/>
            </a:xfrm>
            <a:prstGeom prst="ellipse">
              <a:avLst/>
            </a:prstGeom>
            <a:solidFill>
              <a:srgbClr val="FECA4A"/>
            </a:solidFill>
            <a:ln>
              <a:noFill/>
            </a:ln>
            <a:effectLst>
              <a:outerShdw blurRad="50800" dist="38100" dir="66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/>
            <p:cNvSpPr/>
            <p:nvPr/>
          </p:nvSpPr>
          <p:spPr>
            <a:xfrm rot="16200000">
              <a:off x="6091239" y="2814639"/>
              <a:ext cx="2574926" cy="2574926"/>
            </a:xfrm>
            <a:prstGeom prst="ellipse">
              <a:avLst/>
            </a:prstGeom>
            <a:solidFill>
              <a:srgbClr val="FF5E4C"/>
            </a:solidFill>
            <a:ln>
              <a:noFill/>
            </a:ln>
            <a:effectLst>
              <a:outerShdw blurRad="50800" dist="38100" dir="16200000" algn="br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 124"/>
            <p:cNvSpPr/>
            <p:nvPr/>
          </p:nvSpPr>
          <p:spPr>
            <a:xfrm>
              <a:off x="6192253" y="2903000"/>
              <a:ext cx="1260441" cy="1166090"/>
            </a:xfrm>
            <a:custGeom>
              <a:avLst/>
              <a:gdLst>
                <a:gd name="connsiteX0" fmla="*/ 1286969 w 1386486"/>
                <a:gd name="connsiteY0" fmla="*/ 0 h 1282699"/>
                <a:gd name="connsiteX1" fmla="*/ 1386486 w 1386486"/>
                <a:gd name="connsiteY1" fmla="*/ 5025 h 1282699"/>
                <a:gd name="connsiteX2" fmla="*/ 1380333 w 1386486"/>
                <a:gd name="connsiteY2" fmla="*/ 126872 h 1282699"/>
                <a:gd name="connsiteX3" fmla="*/ 99517 w 1386486"/>
                <a:gd name="connsiteY3" fmla="*/ 1282699 h 1282699"/>
                <a:gd name="connsiteX4" fmla="*/ 0 w 1386486"/>
                <a:gd name="connsiteY4" fmla="*/ 1277674 h 1282699"/>
                <a:gd name="connsiteX5" fmla="*/ 6153 w 1386486"/>
                <a:gd name="connsiteY5" fmla="*/ 1155827 h 1282699"/>
                <a:gd name="connsiteX6" fmla="*/ 1286969 w 1386486"/>
                <a:gd name="connsiteY6" fmla="*/ 0 h 128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6486" h="1282699">
                  <a:moveTo>
                    <a:pt x="1286969" y="0"/>
                  </a:moveTo>
                  <a:lnTo>
                    <a:pt x="1386486" y="5025"/>
                  </a:lnTo>
                  <a:lnTo>
                    <a:pt x="1380333" y="126872"/>
                  </a:lnTo>
                  <a:cubicBezTo>
                    <a:pt x="1314402" y="776083"/>
                    <a:pt x="766123" y="1282699"/>
                    <a:pt x="99517" y="1282699"/>
                  </a:cubicBezTo>
                  <a:lnTo>
                    <a:pt x="0" y="1277674"/>
                  </a:lnTo>
                  <a:lnTo>
                    <a:pt x="6153" y="1155827"/>
                  </a:lnTo>
                  <a:cubicBezTo>
                    <a:pt x="72084" y="506617"/>
                    <a:pt x="620363" y="0"/>
                    <a:pt x="1286969" y="0"/>
                  </a:cubicBezTo>
                  <a:close/>
                </a:path>
              </a:pathLst>
            </a:custGeom>
            <a:solidFill>
              <a:srgbClr val="FECA4A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Freeform 129"/>
            <p:cNvSpPr/>
            <p:nvPr/>
          </p:nvSpPr>
          <p:spPr>
            <a:xfrm>
              <a:off x="4923198" y="4149145"/>
              <a:ext cx="1087301" cy="1157741"/>
            </a:xfrm>
            <a:custGeom>
              <a:avLst/>
              <a:gdLst>
                <a:gd name="connsiteX0" fmla="*/ 1196032 w 1196032"/>
                <a:gd name="connsiteY0" fmla="*/ 0 h 1273515"/>
                <a:gd name="connsiteX1" fmla="*/ 1189857 w 1196032"/>
                <a:gd name="connsiteY1" fmla="*/ 122281 h 1273515"/>
                <a:gd name="connsiteX2" fmla="*/ 40677 w 1196032"/>
                <a:gd name="connsiteY2" fmla="*/ 1271461 h 1273515"/>
                <a:gd name="connsiteX3" fmla="*/ 0 w 1196032"/>
                <a:gd name="connsiteY3" fmla="*/ 1273515 h 1273515"/>
                <a:gd name="connsiteX4" fmla="*/ 6175 w 1196032"/>
                <a:gd name="connsiteY4" fmla="*/ 1151234 h 1273515"/>
                <a:gd name="connsiteX5" fmla="*/ 1155355 w 1196032"/>
                <a:gd name="connsiteY5" fmla="*/ 2054 h 1273515"/>
                <a:gd name="connsiteX6" fmla="*/ 1196032 w 1196032"/>
                <a:gd name="connsiteY6" fmla="*/ 0 h 1273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6032" h="1273515">
                  <a:moveTo>
                    <a:pt x="1196032" y="0"/>
                  </a:moveTo>
                  <a:lnTo>
                    <a:pt x="1189857" y="122281"/>
                  </a:lnTo>
                  <a:cubicBezTo>
                    <a:pt x="1128321" y="728211"/>
                    <a:pt x="646607" y="1209926"/>
                    <a:pt x="40677" y="1271461"/>
                  </a:cubicBezTo>
                  <a:lnTo>
                    <a:pt x="0" y="1273515"/>
                  </a:lnTo>
                  <a:lnTo>
                    <a:pt x="6175" y="1151234"/>
                  </a:lnTo>
                  <a:cubicBezTo>
                    <a:pt x="67711" y="545304"/>
                    <a:pt x="549425" y="63590"/>
                    <a:pt x="1155355" y="2054"/>
                  </a:cubicBezTo>
                  <a:lnTo>
                    <a:pt x="1196032" y="0"/>
                  </a:lnTo>
                  <a:close/>
                </a:path>
              </a:pathLst>
            </a:custGeom>
            <a:solidFill>
              <a:srgbClr val="FF5E4C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406919" y="2576856"/>
            <a:ext cx="3300981" cy="36490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Sequential Search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dilakukan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pada data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belum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terurut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maupun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sudah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terurut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Pencarian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dilakukan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melakukan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penelurusan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satu-persatu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kemudian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dicocokan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dicari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jika</a:t>
            </a:r>
            <a:r>
              <a:rPr lang="en-ID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ID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penelusuran</a:t>
            </a:r>
            <a:r>
              <a:rPr lang="en-ID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dilanjutkan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jika</a:t>
            </a:r>
            <a:r>
              <a:rPr lang="en-ID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penelurusan</a:t>
            </a:r>
            <a:r>
              <a:rPr lang="en-ID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dihentikan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berarti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telah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ditemukan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8523912" y="1840459"/>
            <a:ext cx="3379510" cy="32797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Pencarian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bagi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pencarian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biner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hanya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dilakukan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pada data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sudah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terurut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Bila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belum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terurut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dilakukan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pencarian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metode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maka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terlebih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dahulu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harus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diurutkan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yang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besar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metode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efektif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dibandingkan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metode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pencarian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beruntun</a:t>
            </a:r>
            <a:r>
              <a:rPr lang="en-ID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(sequential search).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40" name="Group 139"/>
          <p:cNvGrpSpPr/>
          <p:nvPr/>
        </p:nvGrpSpPr>
        <p:grpSpPr>
          <a:xfrm>
            <a:off x="4075842" y="3104694"/>
            <a:ext cx="1175905" cy="1182440"/>
            <a:chOff x="9882188" y="3108325"/>
            <a:chExt cx="285750" cy="287338"/>
          </a:xfrm>
          <a:solidFill>
            <a:schemeClr val="bg1"/>
          </a:solidFill>
        </p:grpSpPr>
        <p:sp>
          <p:nvSpPr>
            <p:cNvPr id="141" name="Freeform 2284"/>
            <p:cNvSpPr>
              <a:spLocks/>
            </p:cNvSpPr>
            <p:nvPr/>
          </p:nvSpPr>
          <p:spPr bwMode="auto">
            <a:xfrm>
              <a:off x="9882188" y="3175000"/>
              <a:ext cx="219075" cy="220663"/>
            </a:xfrm>
            <a:custGeom>
              <a:avLst/>
              <a:gdLst>
                <a:gd name="T0" fmla="*/ 549 w 691"/>
                <a:gd name="T1" fmla="*/ 251 h 693"/>
                <a:gd name="T2" fmla="*/ 568 w 691"/>
                <a:gd name="T3" fmla="*/ 313 h 693"/>
                <a:gd name="T4" fmla="*/ 566 w 691"/>
                <a:gd name="T5" fmla="*/ 392 h 693"/>
                <a:gd name="T6" fmla="*/ 532 w 691"/>
                <a:gd name="T7" fmla="*/ 473 h 693"/>
                <a:gd name="T8" fmla="*/ 471 w 691"/>
                <a:gd name="T9" fmla="*/ 534 h 693"/>
                <a:gd name="T10" fmla="*/ 391 w 691"/>
                <a:gd name="T11" fmla="*/ 567 h 693"/>
                <a:gd name="T12" fmla="*/ 300 w 691"/>
                <a:gd name="T13" fmla="*/ 567 h 693"/>
                <a:gd name="T14" fmla="*/ 220 w 691"/>
                <a:gd name="T15" fmla="*/ 534 h 693"/>
                <a:gd name="T16" fmla="*/ 159 w 691"/>
                <a:gd name="T17" fmla="*/ 473 h 693"/>
                <a:gd name="T18" fmla="*/ 124 w 691"/>
                <a:gd name="T19" fmla="*/ 392 h 693"/>
                <a:gd name="T20" fmla="*/ 124 w 691"/>
                <a:gd name="T21" fmla="*/ 301 h 693"/>
                <a:gd name="T22" fmla="*/ 159 w 691"/>
                <a:gd name="T23" fmla="*/ 220 h 693"/>
                <a:gd name="T24" fmla="*/ 220 w 691"/>
                <a:gd name="T25" fmla="*/ 159 h 693"/>
                <a:gd name="T26" fmla="*/ 300 w 691"/>
                <a:gd name="T27" fmla="*/ 125 h 693"/>
                <a:gd name="T28" fmla="*/ 378 w 691"/>
                <a:gd name="T29" fmla="*/ 124 h 693"/>
                <a:gd name="T30" fmla="*/ 442 w 691"/>
                <a:gd name="T31" fmla="*/ 142 h 693"/>
                <a:gd name="T32" fmla="*/ 533 w 691"/>
                <a:gd name="T33" fmla="*/ 56 h 693"/>
                <a:gd name="T34" fmla="*/ 431 w 691"/>
                <a:gd name="T35" fmla="*/ 11 h 693"/>
                <a:gd name="T36" fmla="*/ 360 w 691"/>
                <a:gd name="T37" fmla="*/ 0 h 693"/>
                <a:gd name="T38" fmla="*/ 293 w 691"/>
                <a:gd name="T39" fmla="*/ 4 h 693"/>
                <a:gd name="T40" fmla="*/ 227 w 691"/>
                <a:gd name="T41" fmla="*/ 21 h 693"/>
                <a:gd name="T42" fmla="*/ 166 w 691"/>
                <a:gd name="T43" fmla="*/ 50 h 693"/>
                <a:gd name="T44" fmla="*/ 112 w 691"/>
                <a:gd name="T45" fmla="*/ 91 h 693"/>
                <a:gd name="T46" fmla="*/ 68 w 691"/>
                <a:gd name="T47" fmla="*/ 139 h 693"/>
                <a:gd name="T48" fmla="*/ 34 w 691"/>
                <a:gd name="T49" fmla="*/ 197 h 693"/>
                <a:gd name="T50" fmla="*/ 9 w 691"/>
                <a:gd name="T51" fmla="*/ 260 h 693"/>
                <a:gd name="T52" fmla="*/ 0 w 691"/>
                <a:gd name="T53" fmla="*/ 329 h 693"/>
                <a:gd name="T54" fmla="*/ 2 w 691"/>
                <a:gd name="T55" fmla="*/ 396 h 693"/>
                <a:gd name="T56" fmla="*/ 18 w 691"/>
                <a:gd name="T57" fmla="*/ 459 h 693"/>
                <a:gd name="T58" fmla="*/ 44 w 691"/>
                <a:gd name="T59" fmla="*/ 517 h 693"/>
                <a:gd name="T60" fmla="*/ 80 w 691"/>
                <a:gd name="T61" fmla="*/ 568 h 693"/>
                <a:gd name="T62" fmla="*/ 0 w 691"/>
                <a:gd name="T63" fmla="*/ 677 h 693"/>
                <a:gd name="T64" fmla="*/ 14 w 691"/>
                <a:gd name="T65" fmla="*/ 693 h 693"/>
                <a:gd name="T66" fmla="*/ 123 w 691"/>
                <a:gd name="T67" fmla="*/ 611 h 693"/>
                <a:gd name="T68" fmla="*/ 174 w 691"/>
                <a:gd name="T69" fmla="*/ 647 h 693"/>
                <a:gd name="T70" fmla="*/ 233 w 691"/>
                <a:gd name="T71" fmla="*/ 673 h 693"/>
                <a:gd name="T72" fmla="*/ 295 w 691"/>
                <a:gd name="T73" fmla="*/ 689 h 693"/>
                <a:gd name="T74" fmla="*/ 362 w 691"/>
                <a:gd name="T75" fmla="*/ 691 h 693"/>
                <a:gd name="T76" fmla="*/ 427 w 691"/>
                <a:gd name="T77" fmla="*/ 683 h 693"/>
                <a:gd name="T78" fmla="*/ 487 w 691"/>
                <a:gd name="T79" fmla="*/ 662 h 693"/>
                <a:gd name="T80" fmla="*/ 542 w 691"/>
                <a:gd name="T81" fmla="*/ 630 h 693"/>
                <a:gd name="T82" fmla="*/ 665 w 691"/>
                <a:gd name="T83" fmla="*/ 688 h 693"/>
                <a:gd name="T84" fmla="*/ 686 w 691"/>
                <a:gd name="T85" fmla="*/ 688 h 693"/>
                <a:gd name="T86" fmla="*/ 686 w 691"/>
                <a:gd name="T87" fmla="*/ 667 h 693"/>
                <a:gd name="T88" fmla="*/ 630 w 691"/>
                <a:gd name="T89" fmla="*/ 544 h 693"/>
                <a:gd name="T90" fmla="*/ 661 w 691"/>
                <a:gd name="T91" fmla="*/ 489 h 693"/>
                <a:gd name="T92" fmla="*/ 681 w 691"/>
                <a:gd name="T93" fmla="*/ 428 h 693"/>
                <a:gd name="T94" fmla="*/ 691 w 691"/>
                <a:gd name="T95" fmla="*/ 363 h 693"/>
                <a:gd name="T96" fmla="*/ 689 w 691"/>
                <a:gd name="T97" fmla="*/ 303 h 693"/>
                <a:gd name="T98" fmla="*/ 662 w 691"/>
                <a:gd name="T99" fmla="*/ 207 h 693"/>
                <a:gd name="T100" fmla="*/ 619 w 691"/>
                <a:gd name="T101" fmla="*/ 136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91" h="693">
                  <a:moveTo>
                    <a:pt x="619" y="136"/>
                  </a:moveTo>
                  <a:lnTo>
                    <a:pt x="533" y="222"/>
                  </a:lnTo>
                  <a:lnTo>
                    <a:pt x="542" y="236"/>
                  </a:lnTo>
                  <a:lnTo>
                    <a:pt x="549" y="251"/>
                  </a:lnTo>
                  <a:lnTo>
                    <a:pt x="555" y="265"/>
                  </a:lnTo>
                  <a:lnTo>
                    <a:pt x="560" y="280"/>
                  </a:lnTo>
                  <a:lnTo>
                    <a:pt x="565" y="296"/>
                  </a:lnTo>
                  <a:lnTo>
                    <a:pt x="568" y="313"/>
                  </a:lnTo>
                  <a:lnTo>
                    <a:pt x="570" y="329"/>
                  </a:lnTo>
                  <a:lnTo>
                    <a:pt x="571" y="346"/>
                  </a:lnTo>
                  <a:lnTo>
                    <a:pt x="570" y="369"/>
                  </a:lnTo>
                  <a:lnTo>
                    <a:pt x="566" y="392"/>
                  </a:lnTo>
                  <a:lnTo>
                    <a:pt x="560" y="413"/>
                  </a:lnTo>
                  <a:lnTo>
                    <a:pt x="553" y="434"/>
                  </a:lnTo>
                  <a:lnTo>
                    <a:pt x="543" y="453"/>
                  </a:lnTo>
                  <a:lnTo>
                    <a:pt x="532" y="473"/>
                  </a:lnTo>
                  <a:lnTo>
                    <a:pt x="519" y="490"/>
                  </a:lnTo>
                  <a:lnTo>
                    <a:pt x="504" y="506"/>
                  </a:lnTo>
                  <a:lnTo>
                    <a:pt x="488" y="520"/>
                  </a:lnTo>
                  <a:lnTo>
                    <a:pt x="471" y="534"/>
                  </a:lnTo>
                  <a:lnTo>
                    <a:pt x="453" y="545"/>
                  </a:lnTo>
                  <a:lnTo>
                    <a:pt x="433" y="555"/>
                  </a:lnTo>
                  <a:lnTo>
                    <a:pt x="413" y="562"/>
                  </a:lnTo>
                  <a:lnTo>
                    <a:pt x="391" y="567"/>
                  </a:lnTo>
                  <a:lnTo>
                    <a:pt x="369" y="571"/>
                  </a:lnTo>
                  <a:lnTo>
                    <a:pt x="345" y="572"/>
                  </a:lnTo>
                  <a:lnTo>
                    <a:pt x="322" y="571"/>
                  </a:lnTo>
                  <a:lnTo>
                    <a:pt x="300" y="567"/>
                  </a:lnTo>
                  <a:lnTo>
                    <a:pt x="278" y="562"/>
                  </a:lnTo>
                  <a:lnTo>
                    <a:pt x="257" y="555"/>
                  </a:lnTo>
                  <a:lnTo>
                    <a:pt x="238" y="545"/>
                  </a:lnTo>
                  <a:lnTo>
                    <a:pt x="220" y="534"/>
                  </a:lnTo>
                  <a:lnTo>
                    <a:pt x="201" y="520"/>
                  </a:lnTo>
                  <a:lnTo>
                    <a:pt x="185" y="506"/>
                  </a:lnTo>
                  <a:lnTo>
                    <a:pt x="171" y="490"/>
                  </a:lnTo>
                  <a:lnTo>
                    <a:pt x="159" y="473"/>
                  </a:lnTo>
                  <a:lnTo>
                    <a:pt x="146" y="453"/>
                  </a:lnTo>
                  <a:lnTo>
                    <a:pt x="138" y="434"/>
                  </a:lnTo>
                  <a:lnTo>
                    <a:pt x="129" y="413"/>
                  </a:lnTo>
                  <a:lnTo>
                    <a:pt x="124" y="392"/>
                  </a:lnTo>
                  <a:lnTo>
                    <a:pt x="121" y="369"/>
                  </a:lnTo>
                  <a:lnTo>
                    <a:pt x="119" y="346"/>
                  </a:lnTo>
                  <a:lnTo>
                    <a:pt x="121" y="324"/>
                  </a:lnTo>
                  <a:lnTo>
                    <a:pt x="124" y="301"/>
                  </a:lnTo>
                  <a:lnTo>
                    <a:pt x="129" y="280"/>
                  </a:lnTo>
                  <a:lnTo>
                    <a:pt x="138" y="259"/>
                  </a:lnTo>
                  <a:lnTo>
                    <a:pt x="146" y="238"/>
                  </a:lnTo>
                  <a:lnTo>
                    <a:pt x="159" y="220"/>
                  </a:lnTo>
                  <a:lnTo>
                    <a:pt x="171" y="203"/>
                  </a:lnTo>
                  <a:lnTo>
                    <a:pt x="185" y="187"/>
                  </a:lnTo>
                  <a:lnTo>
                    <a:pt x="201" y="172"/>
                  </a:lnTo>
                  <a:lnTo>
                    <a:pt x="220" y="159"/>
                  </a:lnTo>
                  <a:lnTo>
                    <a:pt x="238" y="148"/>
                  </a:lnTo>
                  <a:lnTo>
                    <a:pt x="257" y="138"/>
                  </a:lnTo>
                  <a:lnTo>
                    <a:pt x="278" y="131"/>
                  </a:lnTo>
                  <a:lnTo>
                    <a:pt x="300" y="125"/>
                  </a:lnTo>
                  <a:lnTo>
                    <a:pt x="322" y="122"/>
                  </a:lnTo>
                  <a:lnTo>
                    <a:pt x="345" y="121"/>
                  </a:lnTo>
                  <a:lnTo>
                    <a:pt x="362" y="121"/>
                  </a:lnTo>
                  <a:lnTo>
                    <a:pt x="378" y="124"/>
                  </a:lnTo>
                  <a:lnTo>
                    <a:pt x="395" y="126"/>
                  </a:lnTo>
                  <a:lnTo>
                    <a:pt x="411" y="131"/>
                  </a:lnTo>
                  <a:lnTo>
                    <a:pt x="426" y="136"/>
                  </a:lnTo>
                  <a:lnTo>
                    <a:pt x="442" y="142"/>
                  </a:lnTo>
                  <a:lnTo>
                    <a:pt x="455" y="149"/>
                  </a:lnTo>
                  <a:lnTo>
                    <a:pt x="470" y="158"/>
                  </a:lnTo>
                  <a:lnTo>
                    <a:pt x="555" y="72"/>
                  </a:lnTo>
                  <a:lnTo>
                    <a:pt x="533" y="56"/>
                  </a:lnTo>
                  <a:lnTo>
                    <a:pt x="509" y="42"/>
                  </a:lnTo>
                  <a:lnTo>
                    <a:pt x="485" y="30"/>
                  </a:lnTo>
                  <a:lnTo>
                    <a:pt x="458" y="20"/>
                  </a:lnTo>
                  <a:lnTo>
                    <a:pt x="431" y="11"/>
                  </a:lnTo>
                  <a:lnTo>
                    <a:pt x="403" y="5"/>
                  </a:lnTo>
                  <a:lnTo>
                    <a:pt x="389" y="3"/>
                  </a:lnTo>
                  <a:lnTo>
                    <a:pt x="375" y="1"/>
                  </a:lnTo>
                  <a:lnTo>
                    <a:pt x="360" y="0"/>
                  </a:lnTo>
                  <a:lnTo>
                    <a:pt x="345" y="0"/>
                  </a:lnTo>
                  <a:lnTo>
                    <a:pt x="327" y="1"/>
                  </a:lnTo>
                  <a:lnTo>
                    <a:pt x="310" y="3"/>
                  </a:lnTo>
                  <a:lnTo>
                    <a:pt x="293" y="4"/>
                  </a:lnTo>
                  <a:lnTo>
                    <a:pt x="276" y="8"/>
                  </a:lnTo>
                  <a:lnTo>
                    <a:pt x="259" y="11"/>
                  </a:lnTo>
                  <a:lnTo>
                    <a:pt x="243" y="16"/>
                  </a:lnTo>
                  <a:lnTo>
                    <a:pt x="227" y="21"/>
                  </a:lnTo>
                  <a:lnTo>
                    <a:pt x="211" y="27"/>
                  </a:lnTo>
                  <a:lnTo>
                    <a:pt x="195" y="34"/>
                  </a:lnTo>
                  <a:lnTo>
                    <a:pt x="180" y="42"/>
                  </a:lnTo>
                  <a:lnTo>
                    <a:pt x="166" y="50"/>
                  </a:lnTo>
                  <a:lnTo>
                    <a:pt x="152" y="60"/>
                  </a:lnTo>
                  <a:lnTo>
                    <a:pt x="138" y="69"/>
                  </a:lnTo>
                  <a:lnTo>
                    <a:pt x="126" y="80"/>
                  </a:lnTo>
                  <a:lnTo>
                    <a:pt x="112" y="91"/>
                  </a:lnTo>
                  <a:lnTo>
                    <a:pt x="101" y="102"/>
                  </a:lnTo>
                  <a:lnTo>
                    <a:pt x="89" y="114"/>
                  </a:lnTo>
                  <a:lnTo>
                    <a:pt x="78" y="126"/>
                  </a:lnTo>
                  <a:lnTo>
                    <a:pt x="68" y="139"/>
                  </a:lnTo>
                  <a:lnTo>
                    <a:pt x="58" y="153"/>
                  </a:lnTo>
                  <a:lnTo>
                    <a:pt x="50" y="168"/>
                  </a:lnTo>
                  <a:lnTo>
                    <a:pt x="41" y="182"/>
                  </a:lnTo>
                  <a:lnTo>
                    <a:pt x="34" y="197"/>
                  </a:lnTo>
                  <a:lnTo>
                    <a:pt x="27" y="212"/>
                  </a:lnTo>
                  <a:lnTo>
                    <a:pt x="20" y="227"/>
                  </a:lnTo>
                  <a:lnTo>
                    <a:pt x="14" y="243"/>
                  </a:lnTo>
                  <a:lnTo>
                    <a:pt x="9" y="260"/>
                  </a:lnTo>
                  <a:lnTo>
                    <a:pt x="6" y="276"/>
                  </a:lnTo>
                  <a:lnTo>
                    <a:pt x="3" y="293"/>
                  </a:lnTo>
                  <a:lnTo>
                    <a:pt x="1" y="310"/>
                  </a:lnTo>
                  <a:lnTo>
                    <a:pt x="0" y="329"/>
                  </a:lnTo>
                  <a:lnTo>
                    <a:pt x="0" y="346"/>
                  </a:lnTo>
                  <a:lnTo>
                    <a:pt x="0" y="363"/>
                  </a:lnTo>
                  <a:lnTo>
                    <a:pt x="1" y="380"/>
                  </a:lnTo>
                  <a:lnTo>
                    <a:pt x="2" y="396"/>
                  </a:lnTo>
                  <a:lnTo>
                    <a:pt x="6" y="412"/>
                  </a:lnTo>
                  <a:lnTo>
                    <a:pt x="9" y="428"/>
                  </a:lnTo>
                  <a:lnTo>
                    <a:pt x="13" y="444"/>
                  </a:lnTo>
                  <a:lnTo>
                    <a:pt x="18" y="459"/>
                  </a:lnTo>
                  <a:lnTo>
                    <a:pt x="23" y="474"/>
                  </a:lnTo>
                  <a:lnTo>
                    <a:pt x="30" y="489"/>
                  </a:lnTo>
                  <a:lnTo>
                    <a:pt x="36" y="502"/>
                  </a:lnTo>
                  <a:lnTo>
                    <a:pt x="44" y="517"/>
                  </a:lnTo>
                  <a:lnTo>
                    <a:pt x="52" y="530"/>
                  </a:lnTo>
                  <a:lnTo>
                    <a:pt x="61" y="544"/>
                  </a:lnTo>
                  <a:lnTo>
                    <a:pt x="71" y="556"/>
                  </a:lnTo>
                  <a:lnTo>
                    <a:pt x="80" y="568"/>
                  </a:lnTo>
                  <a:lnTo>
                    <a:pt x="90" y="580"/>
                  </a:lnTo>
                  <a:lnTo>
                    <a:pt x="3" y="667"/>
                  </a:lnTo>
                  <a:lnTo>
                    <a:pt x="0" y="672"/>
                  </a:lnTo>
                  <a:lnTo>
                    <a:pt x="0" y="677"/>
                  </a:lnTo>
                  <a:lnTo>
                    <a:pt x="0" y="683"/>
                  </a:lnTo>
                  <a:lnTo>
                    <a:pt x="3" y="688"/>
                  </a:lnTo>
                  <a:lnTo>
                    <a:pt x="8" y="691"/>
                  </a:lnTo>
                  <a:lnTo>
                    <a:pt x="14" y="693"/>
                  </a:lnTo>
                  <a:lnTo>
                    <a:pt x="20" y="691"/>
                  </a:lnTo>
                  <a:lnTo>
                    <a:pt x="25" y="688"/>
                  </a:lnTo>
                  <a:lnTo>
                    <a:pt x="112" y="601"/>
                  </a:lnTo>
                  <a:lnTo>
                    <a:pt x="123" y="611"/>
                  </a:lnTo>
                  <a:lnTo>
                    <a:pt x="135" y="622"/>
                  </a:lnTo>
                  <a:lnTo>
                    <a:pt x="149" y="630"/>
                  </a:lnTo>
                  <a:lnTo>
                    <a:pt x="161" y="639"/>
                  </a:lnTo>
                  <a:lnTo>
                    <a:pt x="174" y="647"/>
                  </a:lnTo>
                  <a:lnTo>
                    <a:pt x="189" y="655"/>
                  </a:lnTo>
                  <a:lnTo>
                    <a:pt x="202" y="662"/>
                  </a:lnTo>
                  <a:lnTo>
                    <a:pt x="217" y="668"/>
                  </a:lnTo>
                  <a:lnTo>
                    <a:pt x="233" y="673"/>
                  </a:lnTo>
                  <a:lnTo>
                    <a:pt x="248" y="678"/>
                  </a:lnTo>
                  <a:lnTo>
                    <a:pt x="264" y="683"/>
                  </a:lnTo>
                  <a:lnTo>
                    <a:pt x="279" y="687"/>
                  </a:lnTo>
                  <a:lnTo>
                    <a:pt x="295" y="689"/>
                  </a:lnTo>
                  <a:lnTo>
                    <a:pt x="311" y="690"/>
                  </a:lnTo>
                  <a:lnTo>
                    <a:pt x="328" y="691"/>
                  </a:lnTo>
                  <a:lnTo>
                    <a:pt x="345" y="693"/>
                  </a:lnTo>
                  <a:lnTo>
                    <a:pt x="362" y="691"/>
                  </a:lnTo>
                  <a:lnTo>
                    <a:pt x="378" y="690"/>
                  </a:lnTo>
                  <a:lnTo>
                    <a:pt x="394" y="689"/>
                  </a:lnTo>
                  <a:lnTo>
                    <a:pt x="411" y="687"/>
                  </a:lnTo>
                  <a:lnTo>
                    <a:pt x="427" y="683"/>
                  </a:lnTo>
                  <a:lnTo>
                    <a:pt x="442" y="678"/>
                  </a:lnTo>
                  <a:lnTo>
                    <a:pt x="458" y="673"/>
                  </a:lnTo>
                  <a:lnTo>
                    <a:pt x="472" y="668"/>
                  </a:lnTo>
                  <a:lnTo>
                    <a:pt x="487" y="662"/>
                  </a:lnTo>
                  <a:lnTo>
                    <a:pt x="502" y="655"/>
                  </a:lnTo>
                  <a:lnTo>
                    <a:pt x="515" y="647"/>
                  </a:lnTo>
                  <a:lnTo>
                    <a:pt x="529" y="639"/>
                  </a:lnTo>
                  <a:lnTo>
                    <a:pt x="542" y="630"/>
                  </a:lnTo>
                  <a:lnTo>
                    <a:pt x="554" y="622"/>
                  </a:lnTo>
                  <a:lnTo>
                    <a:pt x="566" y="612"/>
                  </a:lnTo>
                  <a:lnTo>
                    <a:pt x="579" y="601"/>
                  </a:lnTo>
                  <a:lnTo>
                    <a:pt x="665" y="688"/>
                  </a:lnTo>
                  <a:lnTo>
                    <a:pt x="670" y="691"/>
                  </a:lnTo>
                  <a:lnTo>
                    <a:pt x="676" y="693"/>
                  </a:lnTo>
                  <a:lnTo>
                    <a:pt x="681" y="691"/>
                  </a:lnTo>
                  <a:lnTo>
                    <a:pt x="686" y="688"/>
                  </a:lnTo>
                  <a:lnTo>
                    <a:pt x="690" y="683"/>
                  </a:lnTo>
                  <a:lnTo>
                    <a:pt x="691" y="677"/>
                  </a:lnTo>
                  <a:lnTo>
                    <a:pt x="690" y="672"/>
                  </a:lnTo>
                  <a:lnTo>
                    <a:pt x="686" y="667"/>
                  </a:lnTo>
                  <a:lnTo>
                    <a:pt x="601" y="580"/>
                  </a:lnTo>
                  <a:lnTo>
                    <a:pt x="610" y="568"/>
                  </a:lnTo>
                  <a:lnTo>
                    <a:pt x="620" y="556"/>
                  </a:lnTo>
                  <a:lnTo>
                    <a:pt x="630" y="544"/>
                  </a:lnTo>
                  <a:lnTo>
                    <a:pt x="639" y="530"/>
                  </a:lnTo>
                  <a:lnTo>
                    <a:pt x="646" y="517"/>
                  </a:lnTo>
                  <a:lnTo>
                    <a:pt x="653" y="502"/>
                  </a:lnTo>
                  <a:lnTo>
                    <a:pt x="661" y="489"/>
                  </a:lnTo>
                  <a:lnTo>
                    <a:pt x="667" y="474"/>
                  </a:lnTo>
                  <a:lnTo>
                    <a:pt x="673" y="459"/>
                  </a:lnTo>
                  <a:lnTo>
                    <a:pt x="678" y="444"/>
                  </a:lnTo>
                  <a:lnTo>
                    <a:pt x="681" y="428"/>
                  </a:lnTo>
                  <a:lnTo>
                    <a:pt x="685" y="412"/>
                  </a:lnTo>
                  <a:lnTo>
                    <a:pt x="687" y="396"/>
                  </a:lnTo>
                  <a:lnTo>
                    <a:pt x="690" y="380"/>
                  </a:lnTo>
                  <a:lnTo>
                    <a:pt x="691" y="363"/>
                  </a:lnTo>
                  <a:lnTo>
                    <a:pt x="691" y="346"/>
                  </a:lnTo>
                  <a:lnTo>
                    <a:pt x="691" y="331"/>
                  </a:lnTo>
                  <a:lnTo>
                    <a:pt x="690" y="317"/>
                  </a:lnTo>
                  <a:lnTo>
                    <a:pt x="689" y="303"/>
                  </a:lnTo>
                  <a:lnTo>
                    <a:pt x="686" y="288"/>
                  </a:lnTo>
                  <a:lnTo>
                    <a:pt x="680" y="260"/>
                  </a:lnTo>
                  <a:lnTo>
                    <a:pt x="672" y="233"/>
                  </a:lnTo>
                  <a:lnTo>
                    <a:pt x="662" y="207"/>
                  </a:lnTo>
                  <a:lnTo>
                    <a:pt x="650" y="182"/>
                  </a:lnTo>
                  <a:lnTo>
                    <a:pt x="635" y="158"/>
                  </a:lnTo>
                  <a:lnTo>
                    <a:pt x="619" y="136"/>
                  </a:lnTo>
                  <a:lnTo>
                    <a:pt x="619" y="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2285"/>
            <p:cNvSpPr>
              <a:spLocks/>
            </p:cNvSpPr>
            <p:nvPr/>
          </p:nvSpPr>
          <p:spPr bwMode="auto">
            <a:xfrm>
              <a:off x="9929813" y="3222625"/>
              <a:ext cx="123825" cy="125413"/>
            </a:xfrm>
            <a:custGeom>
              <a:avLst/>
              <a:gdLst>
                <a:gd name="T0" fmla="*/ 286 w 391"/>
                <a:gd name="T1" fmla="*/ 24 h 392"/>
                <a:gd name="T2" fmla="*/ 263 w 391"/>
                <a:gd name="T3" fmla="*/ 13 h 392"/>
                <a:gd name="T4" fmla="*/ 236 w 391"/>
                <a:gd name="T5" fmla="*/ 5 h 392"/>
                <a:gd name="T6" fmla="*/ 209 w 391"/>
                <a:gd name="T7" fmla="*/ 2 h 392"/>
                <a:gd name="T8" fmla="*/ 175 w 391"/>
                <a:gd name="T9" fmla="*/ 2 h 392"/>
                <a:gd name="T10" fmla="*/ 137 w 391"/>
                <a:gd name="T11" fmla="*/ 10 h 392"/>
                <a:gd name="T12" fmla="*/ 103 w 391"/>
                <a:gd name="T13" fmla="*/ 25 h 392"/>
                <a:gd name="T14" fmla="*/ 71 w 391"/>
                <a:gd name="T15" fmla="*/ 46 h 392"/>
                <a:gd name="T16" fmla="*/ 44 w 391"/>
                <a:gd name="T17" fmla="*/ 72 h 392"/>
                <a:gd name="T18" fmla="*/ 23 w 391"/>
                <a:gd name="T19" fmla="*/ 103 h 392"/>
                <a:gd name="T20" fmla="*/ 9 w 391"/>
                <a:gd name="T21" fmla="*/ 138 h 392"/>
                <a:gd name="T22" fmla="*/ 1 w 391"/>
                <a:gd name="T23" fmla="*/ 176 h 392"/>
                <a:gd name="T24" fmla="*/ 1 w 391"/>
                <a:gd name="T25" fmla="*/ 217 h 392"/>
                <a:gd name="T26" fmla="*/ 9 w 391"/>
                <a:gd name="T27" fmla="*/ 254 h 392"/>
                <a:gd name="T28" fmla="*/ 23 w 391"/>
                <a:gd name="T29" fmla="*/ 290 h 392"/>
                <a:gd name="T30" fmla="*/ 44 w 391"/>
                <a:gd name="T31" fmla="*/ 320 h 392"/>
                <a:gd name="T32" fmla="*/ 71 w 391"/>
                <a:gd name="T33" fmla="*/ 347 h 392"/>
                <a:gd name="T34" fmla="*/ 103 w 391"/>
                <a:gd name="T35" fmla="*/ 368 h 392"/>
                <a:gd name="T36" fmla="*/ 137 w 391"/>
                <a:gd name="T37" fmla="*/ 383 h 392"/>
                <a:gd name="T38" fmla="*/ 175 w 391"/>
                <a:gd name="T39" fmla="*/ 391 h 392"/>
                <a:gd name="T40" fmla="*/ 215 w 391"/>
                <a:gd name="T41" fmla="*/ 391 h 392"/>
                <a:gd name="T42" fmla="*/ 253 w 391"/>
                <a:gd name="T43" fmla="*/ 383 h 392"/>
                <a:gd name="T44" fmla="*/ 288 w 391"/>
                <a:gd name="T45" fmla="*/ 368 h 392"/>
                <a:gd name="T46" fmla="*/ 320 w 391"/>
                <a:gd name="T47" fmla="*/ 347 h 392"/>
                <a:gd name="T48" fmla="*/ 346 w 391"/>
                <a:gd name="T49" fmla="*/ 320 h 392"/>
                <a:gd name="T50" fmla="*/ 368 w 391"/>
                <a:gd name="T51" fmla="*/ 290 h 392"/>
                <a:gd name="T52" fmla="*/ 382 w 391"/>
                <a:gd name="T53" fmla="*/ 254 h 392"/>
                <a:gd name="T54" fmla="*/ 390 w 391"/>
                <a:gd name="T55" fmla="*/ 217 h 392"/>
                <a:gd name="T56" fmla="*/ 390 w 391"/>
                <a:gd name="T57" fmla="*/ 182 h 392"/>
                <a:gd name="T58" fmla="*/ 386 w 391"/>
                <a:gd name="T59" fmla="*/ 156 h 392"/>
                <a:gd name="T60" fmla="*/ 379 w 391"/>
                <a:gd name="T61" fmla="*/ 130 h 392"/>
                <a:gd name="T62" fmla="*/ 368 w 391"/>
                <a:gd name="T63" fmla="*/ 105 h 392"/>
                <a:gd name="T64" fmla="*/ 294 w 391"/>
                <a:gd name="T65" fmla="*/ 160 h 392"/>
                <a:gd name="T66" fmla="*/ 299 w 391"/>
                <a:gd name="T67" fmla="*/ 179 h 392"/>
                <a:gd name="T68" fmla="*/ 300 w 391"/>
                <a:gd name="T69" fmla="*/ 196 h 392"/>
                <a:gd name="T70" fmla="*/ 298 w 391"/>
                <a:gd name="T71" fmla="*/ 218 h 392"/>
                <a:gd name="T72" fmla="*/ 292 w 391"/>
                <a:gd name="T73" fmla="*/ 237 h 392"/>
                <a:gd name="T74" fmla="*/ 282 w 391"/>
                <a:gd name="T75" fmla="*/ 256 h 392"/>
                <a:gd name="T76" fmla="*/ 270 w 391"/>
                <a:gd name="T77" fmla="*/ 270 h 392"/>
                <a:gd name="T78" fmla="*/ 254 w 391"/>
                <a:gd name="T79" fmla="*/ 284 h 392"/>
                <a:gd name="T80" fmla="*/ 236 w 391"/>
                <a:gd name="T81" fmla="*/ 294 h 392"/>
                <a:gd name="T82" fmla="*/ 216 w 391"/>
                <a:gd name="T83" fmla="*/ 300 h 392"/>
                <a:gd name="T84" fmla="*/ 195 w 391"/>
                <a:gd name="T85" fmla="*/ 302 h 392"/>
                <a:gd name="T86" fmla="*/ 173 w 391"/>
                <a:gd name="T87" fmla="*/ 300 h 392"/>
                <a:gd name="T88" fmla="*/ 154 w 391"/>
                <a:gd name="T89" fmla="*/ 294 h 392"/>
                <a:gd name="T90" fmla="*/ 137 w 391"/>
                <a:gd name="T91" fmla="*/ 284 h 392"/>
                <a:gd name="T92" fmla="*/ 121 w 391"/>
                <a:gd name="T93" fmla="*/ 270 h 392"/>
                <a:gd name="T94" fmla="*/ 107 w 391"/>
                <a:gd name="T95" fmla="*/ 256 h 392"/>
                <a:gd name="T96" fmla="*/ 98 w 391"/>
                <a:gd name="T97" fmla="*/ 237 h 392"/>
                <a:gd name="T98" fmla="*/ 92 w 391"/>
                <a:gd name="T99" fmla="*/ 218 h 392"/>
                <a:gd name="T100" fmla="*/ 90 w 391"/>
                <a:gd name="T101" fmla="*/ 196 h 392"/>
                <a:gd name="T102" fmla="*/ 92 w 391"/>
                <a:gd name="T103" fmla="*/ 175 h 392"/>
                <a:gd name="T104" fmla="*/ 98 w 391"/>
                <a:gd name="T105" fmla="*/ 156 h 392"/>
                <a:gd name="T106" fmla="*/ 107 w 391"/>
                <a:gd name="T107" fmla="*/ 137 h 392"/>
                <a:gd name="T108" fmla="*/ 121 w 391"/>
                <a:gd name="T109" fmla="*/ 121 h 392"/>
                <a:gd name="T110" fmla="*/ 137 w 391"/>
                <a:gd name="T111" fmla="*/ 109 h 392"/>
                <a:gd name="T112" fmla="*/ 154 w 391"/>
                <a:gd name="T113" fmla="*/ 99 h 392"/>
                <a:gd name="T114" fmla="*/ 173 w 391"/>
                <a:gd name="T115" fmla="*/ 93 h 392"/>
                <a:gd name="T116" fmla="*/ 195 w 391"/>
                <a:gd name="T117" fmla="*/ 91 h 392"/>
                <a:gd name="T118" fmla="*/ 214 w 391"/>
                <a:gd name="T119" fmla="*/ 93 h 392"/>
                <a:gd name="T120" fmla="*/ 231 w 391"/>
                <a:gd name="T121" fmla="*/ 97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1" h="392">
                  <a:moveTo>
                    <a:pt x="298" y="30"/>
                  </a:moveTo>
                  <a:lnTo>
                    <a:pt x="286" y="24"/>
                  </a:lnTo>
                  <a:lnTo>
                    <a:pt x="275" y="18"/>
                  </a:lnTo>
                  <a:lnTo>
                    <a:pt x="263" y="13"/>
                  </a:lnTo>
                  <a:lnTo>
                    <a:pt x="249" y="9"/>
                  </a:lnTo>
                  <a:lnTo>
                    <a:pt x="236" y="5"/>
                  </a:lnTo>
                  <a:lnTo>
                    <a:pt x="222" y="3"/>
                  </a:lnTo>
                  <a:lnTo>
                    <a:pt x="209" y="2"/>
                  </a:lnTo>
                  <a:lnTo>
                    <a:pt x="195" y="0"/>
                  </a:lnTo>
                  <a:lnTo>
                    <a:pt x="175" y="2"/>
                  </a:lnTo>
                  <a:lnTo>
                    <a:pt x="156" y="5"/>
                  </a:lnTo>
                  <a:lnTo>
                    <a:pt x="137" y="10"/>
                  </a:lnTo>
                  <a:lnTo>
                    <a:pt x="120" y="16"/>
                  </a:lnTo>
                  <a:lnTo>
                    <a:pt x="103" y="25"/>
                  </a:lnTo>
                  <a:lnTo>
                    <a:pt x="85" y="35"/>
                  </a:lnTo>
                  <a:lnTo>
                    <a:pt x="71" y="46"/>
                  </a:lnTo>
                  <a:lnTo>
                    <a:pt x="57" y="58"/>
                  </a:lnTo>
                  <a:lnTo>
                    <a:pt x="44" y="72"/>
                  </a:lnTo>
                  <a:lnTo>
                    <a:pt x="33" y="87"/>
                  </a:lnTo>
                  <a:lnTo>
                    <a:pt x="23" y="103"/>
                  </a:lnTo>
                  <a:lnTo>
                    <a:pt x="15" y="120"/>
                  </a:lnTo>
                  <a:lnTo>
                    <a:pt x="9" y="138"/>
                  </a:lnTo>
                  <a:lnTo>
                    <a:pt x="4" y="157"/>
                  </a:lnTo>
                  <a:lnTo>
                    <a:pt x="1" y="176"/>
                  </a:lnTo>
                  <a:lnTo>
                    <a:pt x="0" y="196"/>
                  </a:lnTo>
                  <a:lnTo>
                    <a:pt x="1" y="217"/>
                  </a:lnTo>
                  <a:lnTo>
                    <a:pt x="4" y="236"/>
                  </a:lnTo>
                  <a:lnTo>
                    <a:pt x="9" y="254"/>
                  </a:lnTo>
                  <a:lnTo>
                    <a:pt x="15" y="273"/>
                  </a:lnTo>
                  <a:lnTo>
                    <a:pt x="23" y="290"/>
                  </a:lnTo>
                  <a:lnTo>
                    <a:pt x="33" y="306"/>
                  </a:lnTo>
                  <a:lnTo>
                    <a:pt x="44" y="320"/>
                  </a:lnTo>
                  <a:lnTo>
                    <a:pt x="57" y="335"/>
                  </a:lnTo>
                  <a:lnTo>
                    <a:pt x="71" y="347"/>
                  </a:lnTo>
                  <a:lnTo>
                    <a:pt x="85" y="358"/>
                  </a:lnTo>
                  <a:lnTo>
                    <a:pt x="103" y="368"/>
                  </a:lnTo>
                  <a:lnTo>
                    <a:pt x="120" y="377"/>
                  </a:lnTo>
                  <a:lnTo>
                    <a:pt x="137" y="383"/>
                  </a:lnTo>
                  <a:lnTo>
                    <a:pt x="156" y="388"/>
                  </a:lnTo>
                  <a:lnTo>
                    <a:pt x="175" y="391"/>
                  </a:lnTo>
                  <a:lnTo>
                    <a:pt x="195" y="392"/>
                  </a:lnTo>
                  <a:lnTo>
                    <a:pt x="215" y="391"/>
                  </a:lnTo>
                  <a:lnTo>
                    <a:pt x="234" y="388"/>
                  </a:lnTo>
                  <a:lnTo>
                    <a:pt x="253" y="383"/>
                  </a:lnTo>
                  <a:lnTo>
                    <a:pt x="271" y="377"/>
                  </a:lnTo>
                  <a:lnTo>
                    <a:pt x="288" y="368"/>
                  </a:lnTo>
                  <a:lnTo>
                    <a:pt x="304" y="358"/>
                  </a:lnTo>
                  <a:lnTo>
                    <a:pt x="320" y="347"/>
                  </a:lnTo>
                  <a:lnTo>
                    <a:pt x="333" y="335"/>
                  </a:lnTo>
                  <a:lnTo>
                    <a:pt x="346" y="320"/>
                  </a:lnTo>
                  <a:lnTo>
                    <a:pt x="358" y="306"/>
                  </a:lnTo>
                  <a:lnTo>
                    <a:pt x="368" y="290"/>
                  </a:lnTo>
                  <a:lnTo>
                    <a:pt x="375" y="273"/>
                  </a:lnTo>
                  <a:lnTo>
                    <a:pt x="382" y="254"/>
                  </a:lnTo>
                  <a:lnTo>
                    <a:pt x="387" y="236"/>
                  </a:lnTo>
                  <a:lnTo>
                    <a:pt x="390" y="217"/>
                  </a:lnTo>
                  <a:lnTo>
                    <a:pt x="391" y="196"/>
                  </a:lnTo>
                  <a:lnTo>
                    <a:pt x="390" y="182"/>
                  </a:lnTo>
                  <a:lnTo>
                    <a:pt x="388" y="169"/>
                  </a:lnTo>
                  <a:lnTo>
                    <a:pt x="386" y="156"/>
                  </a:lnTo>
                  <a:lnTo>
                    <a:pt x="383" y="142"/>
                  </a:lnTo>
                  <a:lnTo>
                    <a:pt x="379" y="130"/>
                  </a:lnTo>
                  <a:lnTo>
                    <a:pt x="374" y="118"/>
                  </a:lnTo>
                  <a:lnTo>
                    <a:pt x="368" y="105"/>
                  </a:lnTo>
                  <a:lnTo>
                    <a:pt x="361" y="94"/>
                  </a:lnTo>
                  <a:lnTo>
                    <a:pt x="294" y="160"/>
                  </a:lnTo>
                  <a:lnTo>
                    <a:pt x="297" y="169"/>
                  </a:lnTo>
                  <a:lnTo>
                    <a:pt x="299" y="179"/>
                  </a:lnTo>
                  <a:lnTo>
                    <a:pt x="300" y="187"/>
                  </a:lnTo>
                  <a:lnTo>
                    <a:pt x="300" y="196"/>
                  </a:lnTo>
                  <a:lnTo>
                    <a:pt x="300" y="207"/>
                  </a:lnTo>
                  <a:lnTo>
                    <a:pt x="298" y="218"/>
                  </a:lnTo>
                  <a:lnTo>
                    <a:pt x="296" y="228"/>
                  </a:lnTo>
                  <a:lnTo>
                    <a:pt x="292" y="237"/>
                  </a:lnTo>
                  <a:lnTo>
                    <a:pt x="288" y="246"/>
                  </a:lnTo>
                  <a:lnTo>
                    <a:pt x="282" y="256"/>
                  </a:lnTo>
                  <a:lnTo>
                    <a:pt x="276" y="263"/>
                  </a:lnTo>
                  <a:lnTo>
                    <a:pt x="270" y="270"/>
                  </a:lnTo>
                  <a:lnTo>
                    <a:pt x="263" y="278"/>
                  </a:lnTo>
                  <a:lnTo>
                    <a:pt x="254" y="284"/>
                  </a:lnTo>
                  <a:lnTo>
                    <a:pt x="245" y="289"/>
                  </a:lnTo>
                  <a:lnTo>
                    <a:pt x="236" y="294"/>
                  </a:lnTo>
                  <a:lnTo>
                    <a:pt x="226" y="297"/>
                  </a:lnTo>
                  <a:lnTo>
                    <a:pt x="216" y="300"/>
                  </a:lnTo>
                  <a:lnTo>
                    <a:pt x="206" y="301"/>
                  </a:lnTo>
                  <a:lnTo>
                    <a:pt x="195" y="302"/>
                  </a:lnTo>
                  <a:lnTo>
                    <a:pt x="184" y="301"/>
                  </a:lnTo>
                  <a:lnTo>
                    <a:pt x="173" y="300"/>
                  </a:lnTo>
                  <a:lnTo>
                    <a:pt x="164" y="297"/>
                  </a:lnTo>
                  <a:lnTo>
                    <a:pt x="154" y="294"/>
                  </a:lnTo>
                  <a:lnTo>
                    <a:pt x="145" y="289"/>
                  </a:lnTo>
                  <a:lnTo>
                    <a:pt x="137" y="284"/>
                  </a:lnTo>
                  <a:lnTo>
                    <a:pt x="128" y="278"/>
                  </a:lnTo>
                  <a:lnTo>
                    <a:pt x="121" y="270"/>
                  </a:lnTo>
                  <a:lnTo>
                    <a:pt x="114" y="263"/>
                  </a:lnTo>
                  <a:lnTo>
                    <a:pt x="107" y="256"/>
                  </a:lnTo>
                  <a:lnTo>
                    <a:pt x="103" y="246"/>
                  </a:lnTo>
                  <a:lnTo>
                    <a:pt x="98" y="237"/>
                  </a:lnTo>
                  <a:lnTo>
                    <a:pt x="94" y="228"/>
                  </a:lnTo>
                  <a:lnTo>
                    <a:pt x="92" y="218"/>
                  </a:lnTo>
                  <a:lnTo>
                    <a:pt x="90" y="207"/>
                  </a:lnTo>
                  <a:lnTo>
                    <a:pt x="90" y="196"/>
                  </a:lnTo>
                  <a:lnTo>
                    <a:pt x="90" y="186"/>
                  </a:lnTo>
                  <a:lnTo>
                    <a:pt x="92" y="175"/>
                  </a:lnTo>
                  <a:lnTo>
                    <a:pt x="94" y="165"/>
                  </a:lnTo>
                  <a:lnTo>
                    <a:pt x="98" y="156"/>
                  </a:lnTo>
                  <a:lnTo>
                    <a:pt x="103" y="146"/>
                  </a:lnTo>
                  <a:lnTo>
                    <a:pt x="107" y="137"/>
                  </a:lnTo>
                  <a:lnTo>
                    <a:pt x="114" y="130"/>
                  </a:lnTo>
                  <a:lnTo>
                    <a:pt x="121" y="121"/>
                  </a:lnTo>
                  <a:lnTo>
                    <a:pt x="128" y="115"/>
                  </a:lnTo>
                  <a:lnTo>
                    <a:pt x="137" y="109"/>
                  </a:lnTo>
                  <a:lnTo>
                    <a:pt x="145" y="104"/>
                  </a:lnTo>
                  <a:lnTo>
                    <a:pt x="154" y="99"/>
                  </a:lnTo>
                  <a:lnTo>
                    <a:pt x="164" y="96"/>
                  </a:lnTo>
                  <a:lnTo>
                    <a:pt x="173" y="93"/>
                  </a:lnTo>
                  <a:lnTo>
                    <a:pt x="184" y="92"/>
                  </a:lnTo>
                  <a:lnTo>
                    <a:pt x="195" y="91"/>
                  </a:lnTo>
                  <a:lnTo>
                    <a:pt x="204" y="92"/>
                  </a:lnTo>
                  <a:lnTo>
                    <a:pt x="214" y="93"/>
                  </a:lnTo>
                  <a:lnTo>
                    <a:pt x="222" y="94"/>
                  </a:lnTo>
                  <a:lnTo>
                    <a:pt x="231" y="97"/>
                  </a:lnTo>
                  <a:lnTo>
                    <a:pt x="298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2286"/>
            <p:cNvSpPr>
              <a:spLocks/>
            </p:cNvSpPr>
            <p:nvPr/>
          </p:nvSpPr>
          <p:spPr bwMode="auto">
            <a:xfrm>
              <a:off x="9967913" y="3260725"/>
              <a:ext cx="47625" cy="49213"/>
            </a:xfrm>
            <a:custGeom>
              <a:avLst/>
              <a:gdLst>
                <a:gd name="T0" fmla="*/ 80 w 150"/>
                <a:gd name="T1" fmla="*/ 0 h 151"/>
                <a:gd name="T2" fmla="*/ 68 w 150"/>
                <a:gd name="T3" fmla="*/ 0 h 151"/>
                <a:gd name="T4" fmla="*/ 52 w 150"/>
                <a:gd name="T5" fmla="*/ 4 h 151"/>
                <a:gd name="T6" fmla="*/ 39 w 150"/>
                <a:gd name="T7" fmla="*/ 9 h 151"/>
                <a:gd name="T8" fmla="*/ 28 w 150"/>
                <a:gd name="T9" fmla="*/ 17 h 151"/>
                <a:gd name="T10" fmla="*/ 17 w 150"/>
                <a:gd name="T11" fmla="*/ 27 h 151"/>
                <a:gd name="T12" fmla="*/ 9 w 150"/>
                <a:gd name="T13" fmla="*/ 39 h 151"/>
                <a:gd name="T14" fmla="*/ 3 w 150"/>
                <a:gd name="T15" fmla="*/ 53 h 151"/>
                <a:gd name="T16" fmla="*/ 1 w 150"/>
                <a:gd name="T17" fmla="*/ 68 h 151"/>
                <a:gd name="T18" fmla="*/ 1 w 150"/>
                <a:gd name="T19" fmla="*/ 83 h 151"/>
                <a:gd name="T20" fmla="*/ 3 w 150"/>
                <a:gd name="T21" fmla="*/ 98 h 151"/>
                <a:gd name="T22" fmla="*/ 9 w 150"/>
                <a:gd name="T23" fmla="*/ 111 h 151"/>
                <a:gd name="T24" fmla="*/ 17 w 150"/>
                <a:gd name="T25" fmla="*/ 124 h 151"/>
                <a:gd name="T26" fmla="*/ 28 w 150"/>
                <a:gd name="T27" fmla="*/ 133 h 151"/>
                <a:gd name="T28" fmla="*/ 39 w 150"/>
                <a:gd name="T29" fmla="*/ 142 h 151"/>
                <a:gd name="T30" fmla="*/ 52 w 150"/>
                <a:gd name="T31" fmla="*/ 147 h 151"/>
                <a:gd name="T32" fmla="*/ 68 w 150"/>
                <a:gd name="T33" fmla="*/ 151 h 151"/>
                <a:gd name="T34" fmla="*/ 83 w 150"/>
                <a:gd name="T35" fmla="*/ 151 h 151"/>
                <a:gd name="T36" fmla="*/ 97 w 150"/>
                <a:gd name="T37" fmla="*/ 147 h 151"/>
                <a:gd name="T38" fmla="*/ 111 w 150"/>
                <a:gd name="T39" fmla="*/ 142 h 151"/>
                <a:gd name="T40" fmla="*/ 123 w 150"/>
                <a:gd name="T41" fmla="*/ 133 h 151"/>
                <a:gd name="T42" fmla="*/ 133 w 150"/>
                <a:gd name="T43" fmla="*/ 124 h 151"/>
                <a:gd name="T44" fmla="*/ 141 w 150"/>
                <a:gd name="T45" fmla="*/ 111 h 151"/>
                <a:gd name="T46" fmla="*/ 147 w 150"/>
                <a:gd name="T47" fmla="*/ 98 h 151"/>
                <a:gd name="T48" fmla="*/ 150 w 150"/>
                <a:gd name="T49" fmla="*/ 83 h 151"/>
                <a:gd name="T50" fmla="*/ 150 w 150"/>
                <a:gd name="T51" fmla="*/ 70 h 151"/>
                <a:gd name="T52" fmla="*/ 107 w 150"/>
                <a:gd name="T53" fmla="*/ 108 h 151"/>
                <a:gd name="T54" fmla="*/ 92 w 150"/>
                <a:gd name="T55" fmla="*/ 118 h 151"/>
                <a:gd name="T56" fmla="*/ 75 w 150"/>
                <a:gd name="T57" fmla="*/ 120 h 151"/>
                <a:gd name="T58" fmla="*/ 58 w 150"/>
                <a:gd name="T59" fmla="*/ 118 h 151"/>
                <a:gd name="T60" fmla="*/ 44 w 150"/>
                <a:gd name="T61" fmla="*/ 108 h 151"/>
                <a:gd name="T62" fmla="*/ 34 w 150"/>
                <a:gd name="T63" fmla="*/ 93 h 151"/>
                <a:gd name="T64" fmla="*/ 30 w 150"/>
                <a:gd name="T65" fmla="*/ 75 h 151"/>
                <a:gd name="T66" fmla="*/ 34 w 150"/>
                <a:gd name="T67" fmla="*/ 58 h 151"/>
                <a:gd name="T68" fmla="*/ 44 w 150"/>
                <a:gd name="T69" fmla="*/ 4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0" h="151">
                  <a:moveTo>
                    <a:pt x="85" y="2"/>
                  </a:moveTo>
                  <a:lnTo>
                    <a:pt x="80" y="0"/>
                  </a:lnTo>
                  <a:lnTo>
                    <a:pt x="75" y="0"/>
                  </a:lnTo>
                  <a:lnTo>
                    <a:pt x="68" y="0"/>
                  </a:lnTo>
                  <a:lnTo>
                    <a:pt x="60" y="2"/>
                  </a:lnTo>
                  <a:lnTo>
                    <a:pt x="52" y="4"/>
                  </a:lnTo>
                  <a:lnTo>
                    <a:pt x="46" y="6"/>
                  </a:lnTo>
                  <a:lnTo>
                    <a:pt x="39" y="9"/>
                  </a:lnTo>
                  <a:lnTo>
                    <a:pt x="33" y="13"/>
                  </a:lnTo>
                  <a:lnTo>
                    <a:pt x="28" y="17"/>
                  </a:lnTo>
                  <a:lnTo>
                    <a:pt x="22" y="22"/>
                  </a:lnTo>
                  <a:lnTo>
                    <a:pt x="17" y="27"/>
                  </a:lnTo>
                  <a:lnTo>
                    <a:pt x="13" y="33"/>
                  </a:lnTo>
                  <a:lnTo>
                    <a:pt x="9" y="39"/>
                  </a:lnTo>
                  <a:lnTo>
                    <a:pt x="6" y="46"/>
                  </a:lnTo>
                  <a:lnTo>
                    <a:pt x="3" y="53"/>
                  </a:lnTo>
                  <a:lnTo>
                    <a:pt x="1" y="60"/>
                  </a:lnTo>
                  <a:lnTo>
                    <a:pt x="1" y="68"/>
                  </a:lnTo>
                  <a:lnTo>
                    <a:pt x="0" y="75"/>
                  </a:lnTo>
                  <a:lnTo>
                    <a:pt x="1" y="83"/>
                  </a:lnTo>
                  <a:lnTo>
                    <a:pt x="1" y="91"/>
                  </a:lnTo>
                  <a:lnTo>
                    <a:pt x="3" y="98"/>
                  </a:lnTo>
                  <a:lnTo>
                    <a:pt x="6" y="104"/>
                  </a:lnTo>
                  <a:lnTo>
                    <a:pt x="9" y="111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8" y="133"/>
                  </a:lnTo>
                  <a:lnTo>
                    <a:pt x="33" y="137"/>
                  </a:lnTo>
                  <a:lnTo>
                    <a:pt x="39" y="142"/>
                  </a:lnTo>
                  <a:lnTo>
                    <a:pt x="46" y="144"/>
                  </a:lnTo>
                  <a:lnTo>
                    <a:pt x="52" y="147"/>
                  </a:lnTo>
                  <a:lnTo>
                    <a:pt x="60" y="149"/>
                  </a:lnTo>
                  <a:lnTo>
                    <a:pt x="68" y="151"/>
                  </a:lnTo>
                  <a:lnTo>
                    <a:pt x="75" y="151"/>
                  </a:lnTo>
                  <a:lnTo>
                    <a:pt x="83" y="151"/>
                  </a:lnTo>
                  <a:lnTo>
                    <a:pt x="90" y="149"/>
                  </a:lnTo>
                  <a:lnTo>
                    <a:pt x="97" y="147"/>
                  </a:lnTo>
                  <a:lnTo>
                    <a:pt x="105" y="144"/>
                  </a:lnTo>
                  <a:lnTo>
                    <a:pt x="111" y="142"/>
                  </a:lnTo>
                  <a:lnTo>
                    <a:pt x="117" y="137"/>
                  </a:lnTo>
                  <a:lnTo>
                    <a:pt x="123" y="133"/>
                  </a:lnTo>
                  <a:lnTo>
                    <a:pt x="128" y="129"/>
                  </a:lnTo>
                  <a:lnTo>
                    <a:pt x="133" y="124"/>
                  </a:lnTo>
                  <a:lnTo>
                    <a:pt x="138" y="118"/>
                  </a:lnTo>
                  <a:lnTo>
                    <a:pt x="141" y="111"/>
                  </a:lnTo>
                  <a:lnTo>
                    <a:pt x="145" y="104"/>
                  </a:lnTo>
                  <a:lnTo>
                    <a:pt x="147" y="98"/>
                  </a:lnTo>
                  <a:lnTo>
                    <a:pt x="149" y="91"/>
                  </a:lnTo>
                  <a:lnTo>
                    <a:pt x="150" y="83"/>
                  </a:lnTo>
                  <a:lnTo>
                    <a:pt x="150" y="75"/>
                  </a:lnTo>
                  <a:lnTo>
                    <a:pt x="150" y="70"/>
                  </a:lnTo>
                  <a:lnTo>
                    <a:pt x="150" y="65"/>
                  </a:lnTo>
                  <a:lnTo>
                    <a:pt x="107" y="108"/>
                  </a:lnTo>
                  <a:lnTo>
                    <a:pt x="100" y="113"/>
                  </a:lnTo>
                  <a:lnTo>
                    <a:pt x="92" y="118"/>
                  </a:lnTo>
                  <a:lnTo>
                    <a:pt x="84" y="120"/>
                  </a:lnTo>
                  <a:lnTo>
                    <a:pt x="75" y="120"/>
                  </a:lnTo>
                  <a:lnTo>
                    <a:pt x="67" y="120"/>
                  </a:lnTo>
                  <a:lnTo>
                    <a:pt x="58" y="118"/>
                  </a:lnTo>
                  <a:lnTo>
                    <a:pt x="50" y="113"/>
                  </a:lnTo>
                  <a:lnTo>
                    <a:pt x="44" y="108"/>
                  </a:lnTo>
                  <a:lnTo>
                    <a:pt x="38" y="100"/>
                  </a:lnTo>
                  <a:lnTo>
                    <a:pt x="34" y="93"/>
                  </a:lnTo>
                  <a:lnTo>
                    <a:pt x="31" y="85"/>
                  </a:lnTo>
                  <a:lnTo>
                    <a:pt x="30" y="75"/>
                  </a:lnTo>
                  <a:lnTo>
                    <a:pt x="31" y="66"/>
                  </a:lnTo>
                  <a:lnTo>
                    <a:pt x="34" y="58"/>
                  </a:lnTo>
                  <a:lnTo>
                    <a:pt x="38" y="50"/>
                  </a:lnTo>
                  <a:lnTo>
                    <a:pt x="44" y="43"/>
                  </a:lnTo>
                  <a:lnTo>
                    <a:pt x="8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2287"/>
            <p:cNvSpPr>
              <a:spLocks/>
            </p:cNvSpPr>
            <p:nvPr/>
          </p:nvSpPr>
          <p:spPr bwMode="auto">
            <a:xfrm>
              <a:off x="9986963" y="3108325"/>
              <a:ext cx="180975" cy="182563"/>
            </a:xfrm>
            <a:custGeom>
              <a:avLst/>
              <a:gdLst>
                <a:gd name="T0" fmla="*/ 566 w 571"/>
                <a:gd name="T1" fmla="*/ 94 h 572"/>
                <a:gd name="T2" fmla="*/ 560 w 571"/>
                <a:gd name="T3" fmla="*/ 91 h 572"/>
                <a:gd name="T4" fmla="*/ 509 w 571"/>
                <a:gd name="T5" fmla="*/ 91 h 572"/>
                <a:gd name="T6" fmla="*/ 482 w 571"/>
                <a:gd name="T7" fmla="*/ 62 h 572"/>
                <a:gd name="T8" fmla="*/ 481 w 571"/>
                <a:gd name="T9" fmla="*/ 11 h 572"/>
                <a:gd name="T10" fmla="*/ 478 w 571"/>
                <a:gd name="T11" fmla="*/ 5 h 572"/>
                <a:gd name="T12" fmla="*/ 472 w 571"/>
                <a:gd name="T13" fmla="*/ 1 h 572"/>
                <a:gd name="T14" fmla="*/ 465 w 571"/>
                <a:gd name="T15" fmla="*/ 0 h 572"/>
                <a:gd name="T16" fmla="*/ 455 w 571"/>
                <a:gd name="T17" fmla="*/ 3 h 572"/>
                <a:gd name="T18" fmla="*/ 417 w 571"/>
                <a:gd name="T19" fmla="*/ 17 h 572"/>
                <a:gd name="T20" fmla="*/ 392 w 571"/>
                <a:gd name="T21" fmla="*/ 29 h 572"/>
                <a:gd name="T22" fmla="*/ 390 w 571"/>
                <a:gd name="T23" fmla="*/ 171 h 572"/>
                <a:gd name="T24" fmla="*/ 382 w 571"/>
                <a:gd name="T25" fmla="*/ 180 h 572"/>
                <a:gd name="T26" fmla="*/ 371 w 571"/>
                <a:gd name="T27" fmla="*/ 180 h 572"/>
                <a:gd name="T28" fmla="*/ 362 w 571"/>
                <a:gd name="T29" fmla="*/ 171 h 572"/>
                <a:gd name="T30" fmla="*/ 361 w 571"/>
                <a:gd name="T31" fmla="*/ 45 h 572"/>
                <a:gd name="T32" fmla="*/ 324 w 571"/>
                <a:gd name="T33" fmla="*/ 70 h 572"/>
                <a:gd name="T34" fmla="*/ 290 w 571"/>
                <a:gd name="T35" fmla="*/ 97 h 572"/>
                <a:gd name="T36" fmla="*/ 263 w 571"/>
                <a:gd name="T37" fmla="*/ 130 h 572"/>
                <a:gd name="T38" fmla="*/ 254 w 571"/>
                <a:gd name="T39" fmla="*/ 147 h 572"/>
                <a:gd name="T40" fmla="*/ 247 w 571"/>
                <a:gd name="T41" fmla="*/ 165 h 572"/>
                <a:gd name="T42" fmla="*/ 245 w 571"/>
                <a:gd name="T43" fmla="*/ 186 h 572"/>
                <a:gd name="T44" fmla="*/ 246 w 571"/>
                <a:gd name="T45" fmla="*/ 205 h 572"/>
                <a:gd name="T46" fmla="*/ 252 w 571"/>
                <a:gd name="T47" fmla="*/ 226 h 572"/>
                <a:gd name="T48" fmla="*/ 262 w 571"/>
                <a:gd name="T49" fmla="*/ 246 h 572"/>
                <a:gd name="T50" fmla="*/ 280 w 571"/>
                <a:gd name="T51" fmla="*/ 270 h 572"/>
                <a:gd name="T52" fmla="*/ 249 w 571"/>
                <a:gd name="T53" fmla="*/ 302 h 572"/>
                <a:gd name="T54" fmla="*/ 142 w 571"/>
                <a:gd name="T55" fmla="*/ 408 h 572"/>
                <a:gd name="T56" fmla="*/ 57 w 571"/>
                <a:gd name="T57" fmla="*/ 494 h 572"/>
                <a:gd name="T58" fmla="*/ 4 w 571"/>
                <a:gd name="T59" fmla="*/ 546 h 572"/>
                <a:gd name="T60" fmla="*/ 1 w 571"/>
                <a:gd name="T61" fmla="*/ 551 h 572"/>
                <a:gd name="T62" fmla="*/ 0 w 571"/>
                <a:gd name="T63" fmla="*/ 556 h 572"/>
                <a:gd name="T64" fmla="*/ 1 w 571"/>
                <a:gd name="T65" fmla="*/ 562 h 572"/>
                <a:gd name="T66" fmla="*/ 4 w 571"/>
                <a:gd name="T67" fmla="*/ 567 h 572"/>
                <a:gd name="T68" fmla="*/ 4 w 571"/>
                <a:gd name="T69" fmla="*/ 567 h 572"/>
                <a:gd name="T70" fmla="*/ 15 w 571"/>
                <a:gd name="T71" fmla="*/ 572 h 572"/>
                <a:gd name="T72" fmla="*/ 25 w 571"/>
                <a:gd name="T73" fmla="*/ 567 h 572"/>
                <a:gd name="T74" fmla="*/ 26 w 571"/>
                <a:gd name="T75" fmla="*/ 567 h 572"/>
                <a:gd name="T76" fmla="*/ 78 w 571"/>
                <a:gd name="T77" fmla="*/ 514 h 572"/>
                <a:gd name="T78" fmla="*/ 163 w 571"/>
                <a:gd name="T79" fmla="*/ 429 h 572"/>
                <a:gd name="T80" fmla="*/ 271 w 571"/>
                <a:gd name="T81" fmla="*/ 323 h 572"/>
                <a:gd name="T82" fmla="*/ 313 w 571"/>
                <a:gd name="T83" fmla="*/ 302 h 572"/>
                <a:gd name="T84" fmla="*/ 340 w 571"/>
                <a:gd name="T85" fmla="*/ 316 h 572"/>
                <a:gd name="T86" fmla="*/ 368 w 571"/>
                <a:gd name="T87" fmla="*/ 325 h 572"/>
                <a:gd name="T88" fmla="*/ 394 w 571"/>
                <a:gd name="T89" fmla="*/ 326 h 572"/>
                <a:gd name="T90" fmla="*/ 415 w 571"/>
                <a:gd name="T91" fmla="*/ 321 h 572"/>
                <a:gd name="T92" fmla="*/ 434 w 571"/>
                <a:gd name="T93" fmla="*/ 313 h 572"/>
                <a:gd name="T94" fmla="*/ 451 w 571"/>
                <a:gd name="T95" fmla="*/ 301 h 572"/>
                <a:gd name="T96" fmla="*/ 477 w 571"/>
                <a:gd name="T97" fmla="*/ 279 h 572"/>
                <a:gd name="T98" fmla="*/ 506 w 571"/>
                <a:gd name="T99" fmla="*/ 241 h 572"/>
                <a:gd name="T100" fmla="*/ 531 w 571"/>
                <a:gd name="T101" fmla="*/ 202 h 572"/>
                <a:gd name="T102" fmla="*/ 549 w 571"/>
                <a:gd name="T103" fmla="*/ 164 h 572"/>
                <a:gd name="T104" fmla="*/ 566 w 571"/>
                <a:gd name="T105" fmla="*/ 121 h 572"/>
                <a:gd name="T106" fmla="*/ 571 w 571"/>
                <a:gd name="T107" fmla="*/ 106 h 572"/>
                <a:gd name="T108" fmla="*/ 571 w 571"/>
                <a:gd name="T109" fmla="*/ 99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71" h="572">
                  <a:moveTo>
                    <a:pt x="569" y="97"/>
                  </a:moveTo>
                  <a:lnTo>
                    <a:pt x="566" y="94"/>
                  </a:lnTo>
                  <a:lnTo>
                    <a:pt x="564" y="92"/>
                  </a:lnTo>
                  <a:lnTo>
                    <a:pt x="560" y="91"/>
                  </a:lnTo>
                  <a:lnTo>
                    <a:pt x="556" y="91"/>
                  </a:lnTo>
                  <a:lnTo>
                    <a:pt x="509" y="91"/>
                  </a:lnTo>
                  <a:lnTo>
                    <a:pt x="482" y="91"/>
                  </a:lnTo>
                  <a:lnTo>
                    <a:pt x="482" y="62"/>
                  </a:lnTo>
                  <a:lnTo>
                    <a:pt x="482" y="15"/>
                  </a:lnTo>
                  <a:lnTo>
                    <a:pt x="481" y="11"/>
                  </a:lnTo>
                  <a:lnTo>
                    <a:pt x="480" y="8"/>
                  </a:lnTo>
                  <a:lnTo>
                    <a:pt x="478" y="5"/>
                  </a:lnTo>
                  <a:lnTo>
                    <a:pt x="476" y="3"/>
                  </a:lnTo>
                  <a:lnTo>
                    <a:pt x="472" y="1"/>
                  </a:lnTo>
                  <a:lnTo>
                    <a:pt x="469" y="0"/>
                  </a:lnTo>
                  <a:lnTo>
                    <a:pt x="465" y="0"/>
                  </a:lnTo>
                  <a:lnTo>
                    <a:pt x="461" y="0"/>
                  </a:lnTo>
                  <a:lnTo>
                    <a:pt x="455" y="3"/>
                  </a:lnTo>
                  <a:lnTo>
                    <a:pt x="439" y="9"/>
                  </a:lnTo>
                  <a:lnTo>
                    <a:pt x="417" y="17"/>
                  </a:lnTo>
                  <a:lnTo>
                    <a:pt x="392" y="29"/>
                  </a:lnTo>
                  <a:lnTo>
                    <a:pt x="392" y="29"/>
                  </a:lnTo>
                  <a:lnTo>
                    <a:pt x="392" y="165"/>
                  </a:lnTo>
                  <a:lnTo>
                    <a:pt x="390" y="171"/>
                  </a:lnTo>
                  <a:lnTo>
                    <a:pt x="387" y="176"/>
                  </a:lnTo>
                  <a:lnTo>
                    <a:pt x="382" y="180"/>
                  </a:lnTo>
                  <a:lnTo>
                    <a:pt x="376" y="181"/>
                  </a:lnTo>
                  <a:lnTo>
                    <a:pt x="371" y="180"/>
                  </a:lnTo>
                  <a:lnTo>
                    <a:pt x="366" y="176"/>
                  </a:lnTo>
                  <a:lnTo>
                    <a:pt x="362" y="171"/>
                  </a:lnTo>
                  <a:lnTo>
                    <a:pt x="361" y="165"/>
                  </a:lnTo>
                  <a:lnTo>
                    <a:pt x="361" y="45"/>
                  </a:lnTo>
                  <a:lnTo>
                    <a:pt x="343" y="56"/>
                  </a:lnTo>
                  <a:lnTo>
                    <a:pt x="324" y="70"/>
                  </a:lnTo>
                  <a:lnTo>
                    <a:pt x="306" y="83"/>
                  </a:lnTo>
                  <a:lnTo>
                    <a:pt x="290" y="97"/>
                  </a:lnTo>
                  <a:lnTo>
                    <a:pt x="276" y="113"/>
                  </a:lnTo>
                  <a:lnTo>
                    <a:pt x="263" y="130"/>
                  </a:lnTo>
                  <a:lnTo>
                    <a:pt x="258" y="138"/>
                  </a:lnTo>
                  <a:lnTo>
                    <a:pt x="254" y="147"/>
                  </a:lnTo>
                  <a:lnTo>
                    <a:pt x="250" y="156"/>
                  </a:lnTo>
                  <a:lnTo>
                    <a:pt x="247" y="165"/>
                  </a:lnTo>
                  <a:lnTo>
                    <a:pt x="246" y="176"/>
                  </a:lnTo>
                  <a:lnTo>
                    <a:pt x="245" y="186"/>
                  </a:lnTo>
                  <a:lnTo>
                    <a:pt x="245" y="196"/>
                  </a:lnTo>
                  <a:lnTo>
                    <a:pt x="246" y="205"/>
                  </a:lnTo>
                  <a:lnTo>
                    <a:pt x="249" y="216"/>
                  </a:lnTo>
                  <a:lnTo>
                    <a:pt x="252" y="226"/>
                  </a:lnTo>
                  <a:lnTo>
                    <a:pt x="257" y="236"/>
                  </a:lnTo>
                  <a:lnTo>
                    <a:pt x="262" y="246"/>
                  </a:lnTo>
                  <a:lnTo>
                    <a:pt x="271" y="258"/>
                  </a:lnTo>
                  <a:lnTo>
                    <a:pt x="280" y="270"/>
                  </a:lnTo>
                  <a:lnTo>
                    <a:pt x="280" y="270"/>
                  </a:lnTo>
                  <a:lnTo>
                    <a:pt x="249" y="302"/>
                  </a:lnTo>
                  <a:lnTo>
                    <a:pt x="163" y="386"/>
                  </a:lnTo>
                  <a:lnTo>
                    <a:pt x="142" y="408"/>
                  </a:lnTo>
                  <a:lnTo>
                    <a:pt x="78" y="472"/>
                  </a:lnTo>
                  <a:lnTo>
                    <a:pt x="57" y="494"/>
                  </a:lnTo>
                  <a:lnTo>
                    <a:pt x="23" y="528"/>
                  </a:lnTo>
                  <a:lnTo>
                    <a:pt x="4" y="546"/>
                  </a:lnTo>
                  <a:lnTo>
                    <a:pt x="2" y="549"/>
                  </a:lnTo>
                  <a:lnTo>
                    <a:pt x="1" y="551"/>
                  </a:lnTo>
                  <a:lnTo>
                    <a:pt x="1" y="553"/>
                  </a:lnTo>
                  <a:lnTo>
                    <a:pt x="0" y="556"/>
                  </a:lnTo>
                  <a:lnTo>
                    <a:pt x="1" y="560"/>
                  </a:lnTo>
                  <a:lnTo>
                    <a:pt x="1" y="562"/>
                  </a:lnTo>
                  <a:lnTo>
                    <a:pt x="2" y="564"/>
                  </a:lnTo>
                  <a:lnTo>
                    <a:pt x="4" y="567"/>
                  </a:lnTo>
                  <a:lnTo>
                    <a:pt x="4" y="567"/>
                  </a:lnTo>
                  <a:lnTo>
                    <a:pt x="4" y="567"/>
                  </a:lnTo>
                  <a:lnTo>
                    <a:pt x="9" y="571"/>
                  </a:lnTo>
                  <a:lnTo>
                    <a:pt x="15" y="572"/>
                  </a:lnTo>
                  <a:lnTo>
                    <a:pt x="20" y="571"/>
                  </a:lnTo>
                  <a:lnTo>
                    <a:pt x="25" y="567"/>
                  </a:lnTo>
                  <a:lnTo>
                    <a:pt x="25" y="567"/>
                  </a:lnTo>
                  <a:lnTo>
                    <a:pt x="26" y="567"/>
                  </a:lnTo>
                  <a:lnTo>
                    <a:pt x="43" y="549"/>
                  </a:lnTo>
                  <a:lnTo>
                    <a:pt x="78" y="514"/>
                  </a:lnTo>
                  <a:lnTo>
                    <a:pt x="100" y="494"/>
                  </a:lnTo>
                  <a:lnTo>
                    <a:pt x="163" y="429"/>
                  </a:lnTo>
                  <a:lnTo>
                    <a:pt x="185" y="408"/>
                  </a:lnTo>
                  <a:lnTo>
                    <a:pt x="271" y="323"/>
                  </a:lnTo>
                  <a:lnTo>
                    <a:pt x="301" y="291"/>
                  </a:lnTo>
                  <a:lnTo>
                    <a:pt x="313" y="302"/>
                  </a:lnTo>
                  <a:lnTo>
                    <a:pt x="326" y="309"/>
                  </a:lnTo>
                  <a:lnTo>
                    <a:pt x="340" y="316"/>
                  </a:lnTo>
                  <a:lnTo>
                    <a:pt x="354" y="323"/>
                  </a:lnTo>
                  <a:lnTo>
                    <a:pt x="368" y="325"/>
                  </a:lnTo>
                  <a:lnTo>
                    <a:pt x="383" y="326"/>
                  </a:lnTo>
                  <a:lnTo>
                    <a:pt x="394" y="326"/>
                  </a:lnTo>
                  <a:lnTo>
                    <a:pt x="404" y="324"/>
                  </a:lnTo>
                  <a:lnTo>
                    <a:pt x="415" y="321"/>
                  </a:lnTo>
                  <a:lnTo>
                    <a:pt x="425" y="318"/>
                  </a:lnTo>
                  <a:lnTo>
                    <a:pt x="434" y="313"/>
                  </a:lnTo>
                  <a:lnTo>
                    <a:pt x="443" y="308"/>
                  </a:lnTo>
                  <a:lnTo>
                    <a:pt x="451" y="301"/>
                  </a:lnTo>
                  <a:lnTo>
                    <a:pt x="461" y="294"/>
                  </a:lnTo>
                  <a:lnTo>
                    <a:pt x="477" y="279"/>
                  </a:lnTo>
                  <a:lnTo>
                    <a:pt x="493" y="260"/>
                  </a:lnTo>
                  <a:lnTo>
                    <a:pt x="506" y="241"/>
                  </a:lnTo>
                  <a:lnTo>
                    <a:pt x="519" y="221"/>
                  </a:lnTo>
                  <a:lnTo>
                    <a:pt x="531" y="202"/>
                  </a:lnTo>
                  <a:lnTo>
                    <a:pt x="541" y="182"/>
                  </a:lnTo>
                  <a:lnTo>
                    <a:pt x="549" y="164"/>
                  </a:lnTo>
                  <a:lnTo>
                    <a:pt x="556" y="148"/>
                  </a:lnTo>
                  <a:lnTo>
                    <a:pt x="566" y="121"/>
                  </a:lnTo>
                  <a:lnTo>
                    <a:pt x="571" y="110"/>
                  </a:lnTo>
                  <a:lnTo>
                    <a:pt x="571" y="106"/>
                  </a:lnTo>
                  <a:lnTo>
                    <a:pt x="571" y="103"/>
                  </a:lnTo>
                  <a:lnTo>
                    <a:pt x="571" y="99"/>
                  </a:lnTo>
                  <a:lnTo>
                    <a:pt x="569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0" name="Freeform 4347"/>
          <p:cNvSpPr>
            <a:spLocks/>
          </p:cNvSpPr>
          <p:nvPr/>
        </p:nvSpPr>
        <p:spPr bwMode="auto">
          <a:xfrm>
            <a:off x="7168128" y="3464779"/>
            <a:ext cx="930605" cy="930605"/>
          </a:xfrm>
          <a:custGeom>
            <a:avLst/>
            <a:gdLst>
              <a:gd name="T0" fmla="*/ 795 w 891"/>
              <a:gd name="T1" fmla="*/ 575 h 893"/>
              <a:gd name="T2" fmla="*/ 727 w 891"/>
              <a:gd name="T3" fmla="*/ 560 h 893"/>
              <a:gd name="T4" fmla="*/ 546 w 891"/>
              <a:gd name="T5" fmla="*/ 446 h 893"/>
              <a:gd name="T6" fmla="*/ 742 w 891"/>
              <a:gd name="T7" fmla="*/ 331 h 893"/>
              <a:gd name="T8" fmla="*/ 831 w 891"/>
              <a:gd name="T9" fmla="*/ 295 h 893"/>
              <a:gd name="T10" fmla="*/ 877 w 891"/>
              <a:gd name="T11" fmla="*/ 233 h 893"/>
              <a:gd name="T12" fmla="*/ 891 w 891"/>
              <a:gd name="T13" fmla="*/ 163 h 893"/>
              <a:gd name="T14" fmla="*/ 876 w 891"/>
              <a:gd name="T15" fmla="*/ 101 h 893"/>
              <a:gd name="T16" fmla="*/ 856 w 891"/>
              <a:gd name="T17" fmla="*/ 98 h 893"/>
              <a:gd name="T18" fmla="*/ 797 w 891"/>
              <a:gd name="T19" fmla="*/ 36 h 893"/>
              <a:gd name="T20" fmla="*/ 794 w 891"/>
              <a:gd name="T21" fmla="*/ 15 h 893"/>
              <a:gd name="T22" fmla="*/ 709 w 891"/>
              <a:gd name="T23" fmla="*/ 1 h 893"/>
              <a:gd name="T24" fmla="*/ 620 w 891"/>
              <a:gd name="T25" fmla="*/ 38 h 893"/>
              <a:gd name="T26" fmla="*/ 574 w 891"/>
              <a:gd name="T27" fmla="*/ 97 h 893"/>
              <a:gd name="T28" fmla="*/ 559 w 891"/>
              <a:gd name="T29" fmla="*/ 163 h 893"/>
              <a:gd name="T30" fmla="*/ 446 w 891"/>
              <a:gd name="T31" fmla="*/ 345 h 893"/>
              <a:gd name="T32" fmla="*/ 331 w 891"/>
              <a:gd name="T33" fmla="*/ 163 h 893"/>
              <a:gd name="T34" fmla="*/ 316 w 891"/>
              <a:gd name="T35" fmla="*/ 97 h 893"/>
              <a:gd name="T36" fmla="*/ 274 w 891"/>
              <a:gd name="T37" fmla="*/ 40 h 893"/>
              <a:gd name="T38" fmla="*/ 209 w 891"/>
              <a:gd name="T39" fmla="*/ 6 h 893"/>
              <a:gd name="T40" fmla="*/ 139 w 891"/>
              <a:gd name="T41" fmla="*/ 3 h 893"/>
              <a:gd name="T42" fmla="*/ 96 w 891"/>
              <a:gd name="T43" fmla="*/ 21 h 893"/>
              <a:gd name="T44" fmla="*/ 179 w 891"/>
              <a:gd name="T45" fmla="*/ 105 h 893"/>
              <a:gd name="T46" fmla="*/ 28 w 891"/>
              <a:gd name="T47" fmla="*/ 95 h 893"/>
              <a:gd name="T48" fmla="*/ 8 w 891"/>
              <a:gd name="T49" fmla="*/ 116 h 893"/>
              <a:gd name="T50" fmla="*/ 1 w 891"/>
              <a:gd name="T51" fmla="*/ 188 h 893"/>
              <a:gd name="T52" fmla="*/ 24 w 891"/>
              <a:gd name="T53" fmla="*/ 256 h 893"/>
              <a:gd name="T54" fmla="*/ 76 w 891"/>
              <a:gd name="T55" fmla="*/ 308 h 893"/>
              <a:gd name="T56" fmla="*/ 140 w 891"/>
              <a:gd name="T57" fmla="*/ 331 h 893"/>
              <a:gd name="T58" fmla="*/ 209 w 891"/>
              <a:gd name="T59" fmla="*/ 327 h 893"/>
              <a:gd name="T60" fmla="*/ 179 w 891"/>
              <a:gd name="T61" fmla="*/ 561 h 893"/>
              <a:gd name="T62" fmla="*/ 87 w 891"/>
              <a:gd name="T63" fmla="*/ 580 h 893"/>
              <a:gd name="T64" fmla="*/ 24 w 891"/>
              <a:gd name="T65" fmla="*/ 638 h 893"/>
              <a:gd name="T66" fmla="*/ 1 w 891"/>
              <a:gd name="T67" fmla="*/ 707 h 893"/>
              <a:gd name="T68" fmla="*/ 8 w 891"/>
              <a:gd name="T69" fmla="*/ 778 h 893"/>
              <a:gd name="T70" fmla="*/ 28 w 891"/>
              <a:gd name="T71" fmla="*/ 800 h 893"/>
              <a:gd name="T72" fmla="*/ 179 w 891"/>
              <a:gd name="T73" fmla="*/ 786 h 893"/>
              <a:gd name="T74" fmla="*/ 96 w 891"/>
              <a:gd name="T75" fmla="*/ 871 h 893"/>
              <a:gd name="T76" fmla="*/ 152 w 891"/>
              <a:gd name="T77" fmla="*/ 892 h 893"/>
              <a:gd name="T78" fmla="*/ 231 w 891"/>
              <a:gd name="T79" fmla="*/ 879 h 893"/>
              <a:gd name="T80" fmla="*/ 299 w 891"/>
              <a:gd name="T81" fmla="*/ 825 h 893"/>
              <a:gd name="T82" fmla="*/ 328 w 891"/>
              <a:gd name="T83" fmla="*/ 763 h 893"/>
              <a:gd name="T84" fmla="*/ 328 w 891"/>
              <a:gd name="T85" fmla="*/ 694 h 893"/>
              <a:gd name="T86" fmla="*/ 563 w 891"/>
              <a:gd name="T87" fmla="*/ 694 h 893"/>
              <a:gd name="T88" fmla="*/ 564 w 891"/>
              <a:gd name="T89" fmla="*/ 762 h 893"/>
              <a:gd name="T90" fmla="*/ 592 w 891"/>
              <a:gd name="T91" fmla="*/ 825 h 893"/>
              <a:gd name="T92" fmla="*/ 662 w 891"/>
              <a:gd name="T93" fmla="*/ 879 h 893"/>
              <a:gd name="T94" fmla="*/ 758 w 891"/>
              <a:gd name="T95" fmla="*/ 889 h 893"/>
              <a:gd name="T96" fmla="*/ 799 w 891"/>
              <a:gd name="T97" fmla="*/ 867 h 893"/>
              <a:gd name="T98" fmla="*/ 718 w 891"/>
              <a:gd name="T99" fmla="*/ 717 h 893"/>
              <a:gd name="T100" fmla="*/ 866 w 891"/>
              <a:gd name="T101" fmla="*/ 800 h 893"/>
              <a:gd name="T102" fmla="*/ 886 w 891"/>
              <a:gd name="T103" fmla="*/ 767 h 893"/>
              <a:gd name="T104" fmla="*/ 889 w 891"/>
              <a:gd name="T105" fmla="*/ 695 h 893"/>
              <a:gd name="T106" fmla="*/ 859 w 891"/>
              <a:gd name="T107" fmla="*/ 628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91" h="893">
                <a:moveTo>
                  <a:pt x="843" y="608"/>
                </a:moveTo>
                <a:lnTo>
                  <a:pt x="834" y="600"/>
                </a:lnTo>
                <a:lnTo>
                  <a:pt x="825" y="593"/>
                </a:lnTo>
                <a:lnTo>
                  <a:pt x="815" y="586"/>
                </a:lnTo>
                <a:lnTo>
                  <a:pt x="805" y="580"/>
                </a:lnTo>
                <a:lnTo>
                  <a:pt x="795" y="575"/>
                </a:lnTo>
                <a:lnTo>
                  <a:pt x="784" y="571"/>
                </a:lnTo>
                <a:lnTo>
                  <a:pt x="773" y="567"/>
                </a:lnTo>
                <a:lnTo>
                  <a:pt x="762" y="564"/>
                </a:lnTo>
                <a:lnTo>
                  <a:pt x="751" y="562"/>
                </a:lnTo>
                <a:lnTo>
                  <a:pt x="739" y="560"/>
                </a:lnTo>
                <a:lnTo>
                  <a:pt x="727" y="560"/>
                </a:lnTo>
                <a:lnTo>
                  <a:pt x="717" y="560"/>
                </a:lnTo>
                <a:lnTo>
                  <a:pt x="705" y="561"/>
                </a:lnTo>
                <a:lnTo>
                  <a:pt x="693" y="563"/>
                </a:lnTo>
                <a:lnTo>
                  <a:pt x="681" y="566"/>
                </a:lnTo>
                <a:lnTo>
                  <a:pt x="671" y="570"/>
                </a:lnTo>
                <a:lnTo>
                  <a:pt x="546" y="446"/>
                </a:lnTo>
                <a:lnTo>
                  <a:pt x="671" y="323"/>
                </a:lnTo>
                <a:lnTo>
                  <a:pt x="683" y="327"/>
                </a:lnTo>
                <a:lnTo>
                  <a:pt x="697" y="329"/>
                </a:lnTo>
                <a:lnTo>
                  <a:pt x="711" y="331"/>
                </a:lnTo>
                <a:lnTo>
                  <a:pt x="725" y="331"/>
                </a:lnTo>
                <a:lnTo>
                  <a:pt x="742" y="331"/>
                </a:lnTo>
                <a:lnTo>
                  <a:pt x="758" y="329"/>
                </a:lnTo>
                <a:lnTo>
                  <a:pt x="774" y="325"/>
                </a:lnTo>
                <a:lnTo>
                  <a:pt x="789" y="319"/>
                </a:lnTo>
                <a:lnTo>
                  <a:pt x="803" y="313"/>
                </a:lnTo>
                <a:lnTo>
                  <a:pt x="817" y="304"/>
                </a:lnTo>
                <a:lnTo>
                  <a:pt x="831" y="295"/>
                </a:lnTo>
                <a:lnTo>
                  <a:pt x="843" y="284"/>
                </a:lnTo>
                <a:lnTo>
                  <a:pt x="851" y="275"/>
                </a:lnTo>
                <a:lnTo>
                  <a:pt x="859" y="265"/>
                </a:lnTo>
                <a:lnTo>
                  <a:pt x="866" y="254"/>
                </a:lnTo>
                <a:lnTo>
                  <a:pt x="873" y="243"/>
                </a:lnTo>
                <a:lnTo>
                  <a:pt x="877" y="233"/>
                </a:lnTo>
                <a:lnTo>
                  <a:pt x="882" y="221"/>
                </a:lnTo>
                <a:lnTo>
                  <a:pt x="886" y="210"/>
                </a:lnTo>
                <a:lnTo>
                  <a:pt x="889" y="199"/>
                </a:lnTo>
                <a:lnTo>
                  <a:pt x="890" y="187"/>
                </a:lnTo>
                <a:lnTo>
                  <a:pt x="891" y="175"/>
                </a:lnTo>
                <a:lnTo>
                  <a:pt x="891" y="163"/>
                </a:lnTo>
                <a:lnTo>
                  <a:pt x="891" y="151"/>
                </a:lnTo>
                <a:lnTo>
                  <a:pt x="889" y="140"/>
                </a:lnTo>
                <a:lnTo>
                  <a:pt x="886" y="128"/>
                </a:lnTo>
                <a:lnTo>
                  <a:pt x="882" y="116"/>
                </a:lnTo>
                <a:lnTo>
                  <a:pt x="878" y="104"/>
                </a:lnTo>
                <a:lnTo>
                  <a:pt x="876" y="101"/>
                </a:lnTo>
                <a:lnTo>
                  <a:pt x="874" y="98"/>
                </a:lnTo>
                <a:lnTo>
                  <a:pt x="871" y="96"/>
                </a:lnTo>
                <a:lnTo>
                  <a:pt x="866" y="96"/>
                </a:lnTo>
                <a:lnTo>
                  <a:pt x="863" y="95"/>
                </a:lnTo>
                <a:lnTo>
                  <a:pt x="859" y="96"/>
                </a:lnTo>
                <a:lnTo>
                  <a:pt x="856" y="98"/>
                </a:lnTo>
                <a:lnTo>
                  <a:pt x="852" y="100"/>
                </a:lnTo>
                <a:lnTo>
                  <a:pt x="785" y="179"/>
                </a:lnTo>
                <a:lnTo>
                  <a:pt x="718" y="179"/>
                </a:lnTo>
                <a:lnTo>
                  <a:pt x="718" y="105"/>
                </a:lnTo>
                <a:lnTo>
                  <a:pt x="795" y="38"/>
                </a:lnTo>
                <a:lnTo>
                  <a:pt x="797" y="36"/>
                </a:lnTo>
                <a:lnTo>
                  <a:pt x="799" y="33"/>
                </a:lnTo>
                <a:lnTo>
                  <a:pt x="799" y="28"/>
                </a:lnTo>
                <a:lnTo>
                  <a:pt x="799" y="25"/>
                </a:lnTo>
                <a:lnTo>
                  <a:pt x="798" y="21"/>
                </a:lnTo>
                <a:lnTo>
                  <a:pt x="796" y="18"/>
                </a:lnTo>
                <a:lnTo>
                  <a:pt x="794" y="15"/>
                </a:lnTo>
                <a:lnTo>
                  <a:pt x="790" y="13"/>
                </a:lnTo>
                <a:lnTo>
                  <a:pt x="774" y="7"/>
                </a:lnTo>
                <a:lnTo>
                  <a:pt x="758" y="3"/>
                </a:lnTo>
                <a:lnTo>
                  <a:pt x="742" y="1"/>
                </a:lnTo>
                <a:lnTo>
                  <a:pt x="725" y="0"/>
                </a:lnTo>
                <a:lnTo>
                  <a:pt x="709" y="1"/>
                </a:lnTo>
                <a:lnTo>
                  <a:pt x="693" y="3"/>
                </a:lnTo>
                <a:lnTo>
                  <a:pt x="677" y="7"/>
                </a:lnTo>
                <a:lnTo>
                  <a:pt x="662" y="12"/>
                </a:lnTo>
                <a:lnTo>
                  <a:pt x="647" y="20"/>
                </a:lnTo>
                <a:lnTo>
                  <a:pt x="633" y="28"/>
                </a:lnTo>
                <a:lnTo>
                  <a:pt x="620" y="38"/>
                </a:lnTo>
                <a:lnTo>
                  <a:pt x="609" y="49"/>
                </a:lnTo>
                <a:lnTo>
                  <a:pt x="600" y="57"/>
                </a:lnTo>
                <a:lnTo>
                  <a:pt x="592" y="67"/>
                </a:lnTo>
                <a:lnTo>
                  <a:pt x="586" y="77"/>
                </a:lnTo>
                <a:lnTo>
                  <a:pt x="580" y="86"/>
                </a:lnTo>
                <a:lnTo>
                  <a:pt x="574" y="97"/>
                </a:lnTo>
                <a:lnTo>
                  <a:pt x="570" y="108"/>
                </a:lnTo>
                <a:lnTo>
                  <a:pt x="567" y="118"/>
                </a:lnTo>
                <a:lnTo>
                  <a:pt x="564" y="129"/>
                </a:lnTo>
                <a:lnTo>
                  <a:pt x="561" y="141"/>
                </a:lnTo>
                <a:lnTo>
                  <a:pt x="560" y="153"/>
                </a:lnTo>
                <a:lnTo>
                  <a:pt x="559" y="163"/>
                </a:lnTo>
                <a:lnTo>
                  <a:pt x="560" y="175"/>
                </a:lnTo>
                <a:lnTo>
                  <a:pt x="561" y="187"/>
                </a:lnTo>
                <a:lnTo>
                  <a:pt x="563" y="199"/>
                </a:lnTo>
                <a:lnTo>
                  <a:pt x="566" y="209"/>
                </a:lnTo>
                <a:lnTo>
                  <a:pt x="569" y="221"/>
                </a:lnTo>
                <a:lnTo>
                  <a:pt x="446" y="345"/>
                </a:lnTo>
                <a:lnTo>
                  <a:pt x="322" y="221"/>
                </a:lnTo>
                <a:lnTo>
                  <a:pt x="325" y="209"/>
                </a:lnTo>
                <a:lnTo>
                  <a:pt x="328" y="199"/>
                </a:lnTo>
                <a:lnTo>
                  <a:pt x="330" y="187"/>
                </a:lnTo>
                <a:lnTo>
                  <a:pt x="331" y="175"/>
                </a:lnTo>
                <a:lnTo>
                  <a:pt x="331" y="163"/>
                </a:lnTo>
                <a:lnTo>
                  <a:pt x="330" y="153"/>
                </a:lnTo>
                <a:lnTo>
                  <a:pt x="329" y="141"/>
                </a:lnTo>
                <a:lnTo>
                  <a:pt x="327" y="129"/>
                </a:lnTo>
                <a:lnTo>
                  <a:pt x="324" y="118"/>
                </a:lnTo>
                <a:lnTo>
                  <a:pt x="321" y="108"/>
                </a:lnTo>
                <a:lnTo>
                  <a:pt x="316" y="97"/>
                </a:lnTo>
                <a:lnTo>
                  <a:pt x="311" y="86"/>
                </a:lnTo>
                <a:lnTo>
                  <a:pt x="305" y="77"/>
                </a:lnTo>
                <a:lnTo>
                  <a:pt x="298" y="67"/>
                </a:lnTo>
                <a:lnTo>
                  <a:pt x="291" y="57"/>
                </a:lnTo>
                <a:lnTo>
                  <a:pt x="282" y="49"/>
                </a:lnTo>
                <a:lnTo>
                  <a:pt x="274" y="40"/>
                </a:lnTo>
                <a:lnTo>
                  <a:pt x="264" y="33"/>
                </a:lnTo>
                <a:lnTo>
                  <a:pt x="253" y="25"/>
                </a:lnTo>
                <a:lnTo>
                  <a:pt x="243" y="20"/>
                </a:lnTo>
                <a:lnTo>
                  <a:pt x="232" y="15"/>
                </a:lnTo>
                <a:lnTo>
                  <a:pt x="221" y="10"/>
                </a:lnTo>
                <a:lnTo>
                  <a:pt x="209" y="6"/>
                </a:lnTo>
                <a:lnTo>
                  <a:pt x="199" y="4"/>
                </a:lnTo>
                <a:lnTo>
                  <a:pt x="187" y="2"/>
                </a:lnTo>
                <a:lnTo>
                  <a:pt x="175" y="1"/>
                </a:lnTo>
                <a:lnTo>
                  <a:pt x="162" y="1"/>
                </a:lnTo>
                <a:lnTo>
                  <a:pt x="151" y="2"/>
                </a:lnTo>
                <a:lnTo>
                  <a:pt x="139" y="3"/>
                </a:lnTo>
                <a:lnTo>
                  <a:pt x="127" y="5"/>
                </a:lnTo>
                <a:lnTo>
                  <a:pt x="115" y="9"/>
                </a:lnTo>
                <a:lnTo>
                  <a:pt x="103" y="13"/>
                </a:lnTo>
                <a:lnTo>
                  <a:pt x="100" y="16"/>
                </a:lnTo>
                <a:lnTo>
                  <a:pt x="97" y="18"/>
                </a:lnTo>
                <a:lnTo>
                  <a:pt x="96" y="21"/>
                </a:lnTo>
                <a:lnTo>
                  <a:pt x="95" y="25"/>
                </a:lnTo>
                <a:lnTo>
                  <a:pt x="94" y="28"/>
                </a:lnTo>
                <a:lnTo>
                  <a:pt x="95" y="33"/>
                </a:lnTo>
                <a:lnTo>
                  <a:pt x="97" y="36"/>
                </a:lnTo>
                <a:lnTo>
                  <a:pt x="99" y="38"/>
                </a:lnTo>
                <a:lnTo>
                  <a:pt x="179" y="105"/>
                </a:lnTo>
                <a:lnTo>
                  <a:pt x="179" y="179"/>
                </a:lnTo>
                <a:lnTo>
                  <a:pt x="106" y="179"/>
                </a:lnTo>
                <a:lnTo>
                  <a:pt x="38" y="100"/>
                </a:lnTo>
                <a:lnTo>
                  <a:pt x="35" y="98"/>
                </a:lnTo>
                <a:lnTo>
                  <a:pt x="32" y="96"/>
                </a:lnTo>
                <a:lnTo>
                  <a:pt x="28" y="95"/>
                </a:lnTo>
                <a:lnTo>
                  <a:pt x="24" y="96"/>
                </a:lnTo>
                <a:lnTo>
                  <a:pt x="20" y="96"/>
                </a:lnTo>
                <a:lnTo>
                  <a:pt x="17" y="98"/>
                </a:lnTo>
                <a:lnTo>
                  <a:pt x="15" y="101"/>
                </a:lnTo>
                <a:lnTo>
                  <a:pt x="13" y="104"/>
                </a:lnTo>
                <a:lnTo>
                  <a:pt x="8" y="116"/>
                </a:lnTo>
                <a:lnTo>
                  <a:pt x="5" y="128"/>
                </a:lnTo>
                <a:lnTo>
                  <a:pt x="2" y="140"/>
                </a:lnTo>
                <a:lnTo>
                  <a:pt x="1" y="151"/>
                </a:lnTo>
                <a:lnTo>
                  <a:pt x="0" y="164"/>
                </a:lnTo>
                <a:lnTo>
                  <a:pt x="0" y="176"/>
                </a:lnTo>
                <a:lnTo>
                  <a:pt x="1" y="188"/>
                </a:lnTo>
                <a:lnTo>
                  <a:pt x="3" y="200"/>
                </a:lnTo>
                <a:lnTo>
                  <a:pt x="5" y="211"/>
                </a:lnTo>
                <a:lnTo>
                  <a:pt x="9" y="223"/>
                </a:lnTo>
                <a:lnTo>
                  <a:pt x="14" y="235"/>
                </a:lnTo>
                <a:lnTo>
                  <a:pt x="19" y="246"/>
                </a:lnTo>
                <a:lnTo>
                  <a:pt x="24" y="256"/>
                </a:lnTo>
                <a:lnTo>
                  <a:pt x="32" y="266"/>
                </a:lnTo>
                <a:lnTo>
                  <a:pt x="39" y="276"/>
                </a:lnTo>
                <a:lnTo>
                  <a:pt x="48" y="285"/>
                </a:lnTo>
                <a:lnTo>
                  <a:pt x="56" y="294"/>
                </a:lnTo>
                <a:lnTo>
                  <a:pt x="66" y="300"/>
                </a:lnTo>
                <a:lnTo>
                  <a:pt x="76" y="308"/>
                </a:lnTo>
                <a:lnTo>
                  <a:pt x="85" y="313"/>
                </a:lnTo>
                <a:lnTo>
                  <a:pt x="96" y="318"/>
                </a:lnTo>
                <a:lnTo>
                  <a:pt x="107" y="323"/>
                </a:lnTo>
                <a:lnTo>
                  <a:pt x="117" y="326"/>
                </a:lnTo>
                <a:lnTo>
                  <a:pt x="128" y="329"/>
                </a:lnTo>
                <a:lnTo>
                  <a:pt x="140" y="331"/>
                </a:lnTo>
                <a:lnTo>
                  <a:pt x="152" y="332"/>
                </a:lnTo>
                <a:lnTo>
                  <a:pt x="162" y="333"/>
                </a:lnTo>
                <a:lnTo>
                  <a:pt x="174" y="332"/>
                </a:lnTo>
                <a:lnTo>
                  <a:pt x="186" y="331"/>
                </a:lnTo>
                <a:lnTo>
                  <a:pt x="198" y="329"/>
                </a:lnTo>
                <a:lnTo>
                  <a:pt x="209" y="327"/>
                </a:lnTo>
                <a:lnTo>
                  <a:pt x="220" y="323"/>
                </a:lnTo>
                <a:lnTo>
                  <a:pt x="344" y="447"/>
                </a:lnTo>
                <a:lnTo>
                  <a:pt x="220" y="570"/>
                </a:lnTo>
                <a:lnTo>
                  <a:pt x="207" y="566"/>
                </a:lnTo>
                <a:lnTo>
                  <a:pt x="193" y="562"/>
                </a:lnTo>
                <a:lnTo>
                  <a:pt x="179" y="561"/>
                </a:lnTo>
                <a:lnTo>
                  <a:pt x="166" y="560"/>
                </a:lnTo>
                <a:lnTo>
                  <a:pt x="148" y="561"/>
                </a:lnTo>
                <a:lnTo>
                  <a:pt x="132" y="563"/>
                </a:lnTo>
                <a:lnTo>
                  <a:pt x="117" y="568"/>
                </a:lnTo>
                <a:lnTo>
                  <a:pt x="101" y="573"/>
                </a:lnTo>
                <a:lnTo>
                  <a:pt x="87" y="580"/>
                </a:lnTo>
                <a:lnTo>
                  <a:pt x="74" y="588"/>
                </a:lnTo>
                <a:lnTo>
                  <a:pt x="61" y="598"/>
                </a:lnTo>
                <a:lnTo>
                  <a:pt x="48" y="608"/>
                </a:lnTo>
                <a:lnTo>
                  <a:pt x="39" y="618"/>
                </a:lnTo>
                <a:lnTo>
                  <a:pt x="32" y="628"/>
                </a:lnTo>
                <a:lnTo>
                  <a:pt x="24" y="638"/>
                </a:lnTo>
                <a:lnTo>
                  <a:pt x="19" y="649"/>
                </a:lnTo>
                <a:lnTo>
                  <a:pt x="14" y="660"/>
                </a:lnTo>
                <a:lnTo>
                  <a:pt x="9" y="671"/>
                </a:lnTo>
                <a:lnTo>
                  <a:pt x="5" y="683"/>
                </a:lnTo>
                <a:lnTo>
                  <a:pt x="3" y="695"/>
                </a:lnTo>
                <a:lnTo>
                  <a:pt x="1" y="707"/>
                </a:lnTo>
                <a:lnTo>
                  <a:pt x="0" y="719"/>
                </a:lnTo>
                <a:lnTo>
                  <a:pt x="0" y="730"/>
                </a:lnTo>
                <a:lnTo>
                  <a:pt x="1" y="743"/>
                </a:lnTo>
                <a:lnTo>
                  <a:pt x="2" y="755"/>
                </a:lnTo>
                <a:lnTo>
                  <a:pt x="5" y="767"/>
                </a:lnTo>
                <a:lnTo>
                  <a:pt x="8" y="778"/>
                </a:lnTo>
                <a:lnTo>
                  <a:pt x="13" y="790"/>
                </a:lnTo>
                <a:lnTo>
                  <a:pt x="15" y="793"/>
                </a:lnTo>
                <a:lnTo>
                  <a:pt x="17" y="797"/>
                </a:lnTo>
                <a:lnTo>
                  <a:pt x="20" y="799"/>
                </a:lnTo>
                <a:lnTo>
                  <a:pt x="24" y="800"/>
                </a:lnTo>
                <a:lnTo>
                  <a:pt x="28" y="800"/>
                </a:lnTo>
                <a:lnTo>
                  <a:pt x="32" y="799"/>
                </a:lnTo>
                <a:lnTo>
                  <a:pt x="35" y="798"/>
                </a:lnTo>
                <a:lnTo>
                  <a:pt x="38" y="796"/>
                </a:lnTo>
                <a:lnTo>
                  <a:pt x="106" y="717"/>
                </a:lnTo>
                <a:lnTo>
                  <a:pt x="179" y="717"/>
                </a:lnTo>
                <a:lnTo>
                  <a:pt x="179" y="786"/>
                </a:lnTo>
                <a:lnTo>
                  <a:pt x="99" y="853"/>
                </a:lnTo>
                <a:lnTo>
                  <a:pt x="97" y="857"/>
                </a:lnTo>
                <a:lnTo>
                  <a:pt x="95" y="860"/>
                </a:lnTo>
                <a:lnTo>
                  <a:pt x="94" y="863"/>
                </a:lnTo>
                <a:lnTo>
                  <a:pt x="95" y="867"/>
                </a:lnTo>
                <a:lnTo>
                  <a:pt x="96" y="871"/>
                </a:lnTo>
                <a:lnTo>
                  <a:pt x="97" y="875"/>
                </a:lnTo>
                <a:lnTo>
                  <a:pt x="100" y="877"/>
                </a:lnTo>
                <a:lnTo>
                  <a:pt x="103" y="879"/>
                </a:lnTo>
                <a:lnTo>
                  <a:pt x="120" y="884"/>
                </a:lnTo>
                <a:lnTo>
                  <a:pt x="135" y="889"/>
                </a:lnTo>
                <a:lnTo>
                  <a:pt x="152" y="892"/>
                </a:lnTo>
                <a:lnTo>
                  <a:pt x="168" y="893"/>
                </a:lnTo>
                <a:lnTo>
                  <a:pt x="168" y="893"/>
                </a:lnTo>
                <a:lnTo>
                  <a:pt x="184" y="892"/>
                </a:lnTo>
                <a:lnTo>
                  <a:pt x="200" y="889"/>
                </a:lnTo>
                <a:lnTo>
                  <a:pt x="216" y="885"/>
                </a:lnTo>
                <a:lnTo>
                  <a:pt x="231" y="879"/>
                </a:lnTo>
                <a:lnTo>
                  <a:pt x="245" y="873"/>
                </a:lnTo>
                <a:lnTo>
                  <a:pt x="259" y="864"/>
                </a:lnTo>
                <a:lnTo>
                  <a:pt x="271" y="854"/>
                </a:lnTo>
                <a:lnTo>
                  <a:pt x="284" y="843"/>
                </a:lnTo>
                <a:lnTo>
                  <a:pt x="292" y="834"/>
                </a:lnTo>
                <a:lnTo>
                  <a:pt x="299" y="825"/>
                </a:lnTo>
                <a:lnTo>
                  <a:pt x="306" y="816"/>
                </a:lnTo>
                <a:lnTo>
                  <a:pt x="312" y="806"/>
                </a:lnTo>
                <a:lnTo>
                  <a:pt x="317" y="796"/>
                </a:lnTo>
                <a:lnTo>
                  <a:pt x="322" y="785"/>
                </a:lnTo>
                <a:lnTo>
                  <a:pt x="325" y="774"/>
                </a:lnTo>
                <a:lnTo>
                  <a:pt x="328" y="763"/>
                </a:lnTo>
                <a:lnTo>
                  <a:pt x="330" y="752"/>
                </a:lnTo>
                <a:lnTo>
                  <a:pt x="331" y="741"/>
                </a:lnTo>
                <a:lnTo>
                  <a:pt x="331" y="729"/>
                </a:lnTo>
                <a:lnTo>
                  <a:pt x="331" y="717"/>
                </a:lnTo>
                <a:lnTo>
                  <a:pt x="330" y="706"/>
                </a:lnTo>
                <a:lnTo>
                  <a:pt x="328" y="694"/>
                </a:lnTo>
                <a:lnTo>
                  <a:pt x="325" y="682"/>
                </a:lnTo>
                <a:lnTo>
                  <a:pt x="322" y="671"/>
                </a:lnTo>
                <a:lnTo>
                  <a:pt x="446" y="547"/>
                </a:lnTo>
                <a:lnTo>
                  <a:pt x="569" y="671"/>
                </a:lnTo>
                <a:lnTo>
                  <a:pt x="566" y="682"/>
                </a:lnTo>
                <a:lnTo>
                  <a:pt x="563" y="694"/>
                </a:lnTo>
                <a:lnTo>
                  <a:pt x="561" y="706"/>
                </a:lnTo>
                <a:lnTo>
                  <a:pt x="560" y="716"/>
                </a:lnTo>
                <a:lnTo>
                  <a:pt x="559" y="728"/>
                </a:lnTo>
                <a:lnTo>
                  <a:pt x="560" y="740"/>
                </a:lnTo>
                <a:lnTo>
                  <a:pt x="561" y="752"/>
                </a:lnTo>
                <a:lnTo>
                  <a:pt x="564" y="762"/>
                </a:lnTo>
                <a:lnTo>
                  <a:pt x="567" y="774"/>
                </a:lnTo>
                <a:lnTo>
                  <a:pt x="570" y="785"/>
                </a:lnTo>
                <a:lnTo>
                  <a:pt x="574" y="796"/>
                </a:lnTo>
                <a:lnTo>
                  <a:pt x="580" y="805"/>
                </a:lnTo>
                <a:lnTo>
                  <a:pt x="586" y="816"/>
                </a:lnTo>
                <a:lnTo>
                  <a:pt x="592" y="825"/>
                </a:lnTo>
                <a:lnTo>
                  <a:pt x="600" y="834"/>
                </a:lnTo>
                <a:lnTo>
                  <a:pt x="609" y="843"/>
                </a:lnTo>
                <a:lnTo>
                  <a:pt x="620" y="854"/>
                </a:lnTo>
                <a:lnTo>
                  <a:pt x="634" y="864"/>
                </a:lnTo>
                <a:lnTo>
                  <a:pt x="648" y="873"/>
                </a:lnTo>
                <a:lnTo>
                  <a:pt x="662" y="879"/>
                </a:lnTo>
                <a:lnTo>
                  <a:pt x="678" y="885"/>
                </a:lnTo>
                <a:lnTo>
                  <a:pt x="693" y="889"/>
                </a:lnTo>
                <a:lnTo>
                  <a:pt x="709" y="892"/>
                </a:lnTo>
                <a:lnTo>
                  <a:pt x="725" y="893"/>
                </a:lnTo>
                <a:lnTo>
                  <a:pt x="741" y="892"/>
                </a:lnTo>
                <a:lnTo>
                  <a:pt x="758" y="889"/>
                </a:lnTo>
                <a:lnTo>
                  <a:pt x="774" y="884"/>
                </a:lnTo>
                <a:lnTo>
                  <a:pt x="790" y="879"/>
                </a:lnTo>
                <a:lnTo>
                  <a:pt x="794" y="877"/>
                </a:lnTo>
                <a:lnTo>
                  <a:pt x="796" y="875"/>
                </a:lnTo>
                <a:lnTo>
                  <a:pt x="798" y="871"/>
                </a:lnTo>
                <a:lnTo>
                  <a:pt x="799" y="867"/>
                </a:lnTo>
                <a:lnTo>
                  <a:pt x="799" y="863"/>
                </a:lnTo>
                <a:lnTo>
                  <a:pt x="799" y="860"/>
                </a:lnTo>
                <a:lnTo>
                  <a:pt x="797" y="857"/>
                </a:lnTo>
                <a:lnTo>
                  <a:pt x="795" y="853"/>
                </a:lnTo>
                <a:lnTo>
                  <a:pt x="718" y="786"/>
                </a:lnTo>
                <a:lnTo>
                  <a:pt x="718" y="717"/>
                </a:lnTo>
                <a:lnTo>
                  <a:pt x="785" y="717"/>
                </a:lnTo>
                <a:lnTo>
                  <a:pt x="854" y="796"/>
                </a:lnTo>
                <a:lnTo>
                  <a:pt x="856" y="798"/>
                </a:lnTo>
                <a:lnTo>
                  <a:pt x="859" y="799"/>
                </a:lnTo>
                <a:lnTo>
                  <a:pt x="863" y="800"/>
                </a:lnTo>
                <a:lnTo>
                  <a:pt x="866" y="800"/>
                </a:lnTo>
                <a:lnTo>
                  <a:pt x="871" y="799"/>
                </a:lnTo>
                <a:lnTo>
                  <a:pt x="874" y="797"/>
                </a:lnTo>
                <a:lnTo>
                  <a:pt x="876" y="793"/>
                </a:lnTo>
                <a:lnTo>
                  <a:pt x="878" y="790"/>
                </a:lnTo>
                <a:lnTo>
                  <a:pt x="882" y="778"/>
                </a:lnTo>
                <a:lnTo>
                  <a:pt x="886" y="767"/>
                </a:lnTo>
                <a:lnTo>
                  <a:pt x="889" y="755"/>
                </a:lnTo>
                <a:lnTo>
                  <a:pt x="891" y="743"/>
                </a:lnTo>
                <a:lnTo>
                  <a:pt x="891" y="730"/>
                </a:lnTo>
                <a:lnTo>
                  <a:pt x="891" y="719"/>
                </a:lnTo>
                <a:lnTo>
                  <a:pt x="890" y="707"/>
                </a:lnTo>
                <a:lnTo>
                  <a:pt x="889" y="695"/>
                </a:lnTo>
                <a:lnTo>
                  <a:pt x="886" y="683"/>
                </a:lnTo>
                <a:lnTo>
                  <a:pt x="882" y="671"/>
                </a:lnTo>
                <a:lnTo>
                  <a:pt x="877" y="660"/>
                </a:lnTo>
                <a:lnTo>
                  <a:pt x="872" y="649"/>
                </a:lnTo>
                <a:lnTo>
                  <a:pt x="866" y="638"/>
                </a:lnTo>
                <a:lnTo>
                  <a:pt x="859" y="628"/>
                </a:lnTo>
                <a:lnTo>
                  <a:pt x="851" y="618"/>
                </a:lnTo>
                <a:lnTo>
                  <a:pt x="843" y="6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 flipH="1">
            <a:off x="3886200" y="1792826"/>
            <a:ext cx="1190808" cy="1152428"/>
          </a:xfrm>
          <a:prstGeom prst="line">
            <a:avLst/>
          </a:prstGeom>
          <a:ln w="73025" cap="rnd">
            <a:solidFill>
              <a:srgbClr val="FECA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H="1">
            <a:off x="7074792" y="4881715"/>
            <a:ext cx="1162744" cy="1275161"/>
          </a:xfrm>
          <a:prstGeom prst="line">
            <a:avLst/>
          </a:prstGeom>
          <a:ln w="73025" cap="rnd">
            <a:solidFill>
              <a:srgbClr val="FF5E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cxnSpLocks/>
          </p:cNvCxnSpPr>
          <p:nvPr/>
        </p:nvCxnSpPr>
        <p:spPr>
          <a:xfrm>
            <a:off x="406919" y="2576856"/>
            <a:ext cx="3793606" cy="0"/>
          </a:xfrm>
          <a:prstGeom prst="line">
            <a:avLst/>
          </a:prstGeom>
          <a:ln>
            <a:solidFill>
              <a:srgbClr val="FECA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7970120" y="5157627"/>
            <a:ext cx="3671018" cy="0"/>
          </a:xfrm>
          <a:prstGeom prst="line">
            <a:avLst/>
          </a:prstGeom>
          <a:ln>
            <a:solidFill>
              <a:srgbClr val="FF5E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/>
          <p:cNvSpPr txBox="1"/>
          <p:nvPr/>
        </p:nvSpPr>
        <p:spPr>
          <a:xfrm>
            <a:off x="529507" y="2022625"/>
            <a:ext cx="305950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b="1" dirty="0">
                <a:solidFill>
                  <a:srgbClr val="FECA4A"/>
                </a:solidFill>
              </a:rPr>
              <a:t>Sequential Search</a:t>
            </a:r>
          </a:p>
        </p:txBody>
      </p:sp>
      <p:sp>
        <p:nvSpPr>
          <p:cNvPr id="154" name="TextBox 153"/>
          <p:cNvSpPr txBox="1"/>
          <p:nvPr/>
        </p:nvSpPr>
        <p:spPr>
          <a:xfrm>
            <a:off x="9418785" y="5291238"/>
            <a:ext cx="222004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800" b="1" dirty="0">
                <a:solidFill>
                  <a:srgbClr val="FF5E4C"/>
                </a:solidFill>
              </a:rPr>
              <a:t>Binary Search</a:t>
            </a:r>
          </a:p>
        </p:txBody>
      </p:sp>
      <p:sp>
        <p:nvSpPr>
          <p:cNvPr id="185" name="Oval 184"/>
          <p:cNvSpPr/>
          <p:nvPr/>
        </p:nvSpPr>
        <p:spPr>
          <a:xfrm>
            <a:off x="5573257" y="1357313"/>
            <a:ext cx="1422724" cy="1422722"/>
          </a:xfrm>
          <a:prstGeom prst="ellipse">
            <a:avLst/>
          </a:prstGeom>
          <a:noFill/>
          <a:ln w="12700">
            <a:solidFill>
              <a:srgbClr val="FF5E4C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5143883" y="4979038"/>
            <a:ext cx="1422724" cy="1422722"/>
          </a:xfrm>
          <a:prstGeom prst="ellipse">
            <a:avLst/>
          </a:prstGeom>
          <a:noFill/>
          <a:ln w="12700">
            <a:solidFill>
              <a:srgbClr val="FECA4A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F0DB63-2345-4FB1-838D-F59994DB4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883" y="4696231"/>
            <a:ext cx="1587686" cy="17640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EC3AAB-0BF8-4AA4-ADA8-215A52E4EE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563" y="1069682"/>
            <a:ext cx="1707883" cy="176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5577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/>
      <p:bldP spid="136" grpId="0"/>
      <p:bldP spid="153" grpId="0"/>
      <p:bldP spid="15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408">
            <a:extLst>
              <a:ext uri="{FF2B5EF4-FFF2-40B4-BE49-F238E27FC236}">
                <a16:creationId xmlns:a16="http://schemas.microsoft.com/office/drawing/2014/main" id="{81E43BCC-FD1F-4A12-B498-2115AAAAD2C5}"/>
              </a:ext>
            </a:extLst>
          </p:cNvPr>
          <p:cNvSpPr>
            <a:spLocks noEditPoints="1"/>
          </p:cNvSpPr>
          <p:nvPr/>
        </p:nvSpPr>
        <p:spPr bwMode="auto">
          <a:xfrm>
            <a:off x="1084620" y="-122548"/>
            <a:ext cx="10153940" cy="730972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gradFill flip="none" rotWithShape="1">
            <a:gsLst>
              <a:gs pos="0">
                <a:srgbClr val="EBF0C2">
                  <a:alpha val="50000"/>
                </a:srgbClr>
              </a:gs>
              <a:gs pos="100000">
                <a:srgbClr val="9BBFAB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10ED56-DB45-4870-8943-722CA4B94EAA}"/>
              </a:ext>
            </a:extLst>
          </p:cNvPr>
          <p:cNvSpPr/>
          <p:nvPr/>
        </p:nvSpPr>
        <p:spPr>
          <a:xfrm>
            <a:off x="177800" y="203200"/>
            <a:ext cx="11836400" cy="64516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C9838E-FBE8-4444-9E94-6B0028D7DCC5}"/>
              </a:ext>
            </a:extLst>
          </p:cNvPr>
          <p:cNvCxnSpPr>
            <a:cxnSpLocks/>
          </p:cNvCxnSpPr>
          <p:nvPr/>
        </p:nvCxnSpPr>
        <p:spPr>
          <a:xfrm>
            <a:off x="10718800" y="114300"/>
            <a:ext cx="1371600" cy="1371600"/>
          </a:xfrm>
          <a:prstGeom prst="line">
            <a:avLst/>
          </a:prstGeom>
          <a:ln>
            <a:solidFill>
              <a:srgbClr val="774E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D952102-AF96-4FF9-938C-D3758CCB33D8}"/>
              </a:ext>
            </a:extLst>
          </p:cNvPr>
          <p:cNvCxnSpPr>
            <a:cxnSpLocks/>
          </p:cNvCxnSpPr>
          <p:nvPr/>
        </p:nvCxnSpPr>
        <p:spPr>
          <a:xfrm>
            <a:off x="56243" y="3331170"/>
            <a:ext cx="1371600" cy="1371600"/>
          </a:xfrm>
          <a:prstGeom prst="line">
            <a:avLst/>
          </a:prstGeom>
          <a:ln>
            <a:solidFill>
              <a:srgbClr val="774E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4ED93B71-B0DE-4E58-838C-5C0512E628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179" y="319720"/>
            <a:ext cx="8872822" cy="621855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2487C33-6DB0-41C6-8709-F61C45C291F1}"/>
              </a:ext>
            </a:extLst>
          </p:cNvPr>
          <p:cNvSpPr txBox="1"/>
          <p:nvPr/>
        </p:nvSpPr>
        <p:spPr>
          <a:xfrm>
            <a:off x="291966" y="319721"/>
            <a:ext cx="775405" cy="60528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SEQUENTIAL</a:t>
            </a:r>
            <a:endParaRPr lang="en-ID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AA9ACF-2A1F-40B6-9973-CD1E2D826CAD}"/>
              </a:ext>
            </a:extLst>
          </p:cNvPr>
          <p:cNvSpPr txBox="1"/>
          <p:nvPr/>
        </p:nvSpPr>
        <p:spPr>
          <a:xfrm>
            <a:off x="11148193" y="319720"/>
            <a:ext cx="775405" cy="5410986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rial Black" panose="020B0A04020102020204" pitchFamily="34" charset="0"/>
              </a:rPr>
              <a:t>SEARCHING</a:t>
            </a:r>
            <a:endParaRPr lang="en-ID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80648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408">
            <a:extLst>
              <a:ext uri="{FF2B5EF4-FFF2-40B4-BE49-F238E27FC236}">
                <a16:creationId xmlns:a16="http://schemas.microsoft.com/office/drawing/2014/main" id="{81E43BCC-FD1F-4A12-B498-2115AAAAD2C5}"/>
              </a:ext>
            </a:extLst>
          </p:cNvPr>
          <p:cNvSpPr>
            <a:spLocks noEditPoints="1"/>
          </p:cNvSpPr>
          <p:nvPr/>
        </p:nvSpPr>
        <p:spPr bwMode="auto">
          <a:xfrm>
            <a:off x="1084620" y="-122548"/>
            <a:ext cx="10153940" cy="730972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gradFill flip="none" rotWithShape="1">
            <a:gsLst>
              <a:gs pos="0">
                <a:srgbClr val="EBF0C2">
                  <a:alpha val="50000"/>
                </a:srgbClr>
              </a:gs>
              <a:gs pos="100000">
                <a:srgbClr val="9BBFAB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10ED56-DB45-4870-8943-722CA4B94EAA}"/>
              </a:ext>
            </a:extLst>
          </p:cNvPr>
          <p:cNvSpPr/>
          <p:nvPr/>
        </p:nvSpPr>
        <p:spPr>
          <a:xfrm>
            <a:off x="177800" y="203200"/>
            <a:ext cx="11836400" cy="64516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C9838E-FBE8-4444-9E94-6B0028D7DCC5}"/>
              </a:ext>
            </a:extLst>
          </p:cNvPr>
          <p:cNvCxnSpPr>
            <a:cxnSpLocks/>
          </p:cNvCxnSpPr>
          <p:nvPr/>
        </p:nvCxnSpPr>
        <p:spPr>
          <a:xfrm>
            <a:off x="10718800" y="114300"/>
            <a:ext cx="1371600" cy="1371600"/>
          </a:xfrm>
          <a:prstGeom prst="line">
            <a:avLst/>
          </a:prstGeom>
          <a:ln>
            <a:solidFill>
              <a:srgbClr val="774E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D952102-AF96-4FF9-938C-D3758CCB33D8}"/>
              </a:ext>
            </a:extLst>
          </p:cNvPr>
          <p:cNvCxnSpPr>
            <a:cxnSpLocks/>
          </p:cNvCxnSpPr>
          <p:nvPr/>
        </p:nvCxnSpPr>
        <p:spPr>
          <a:xfrm>
            <a:off x="56243" y="3331170"/>
            <a:ext cx="1371600" cy="1371600"/>
          </a:xfrm>
          <a:prstGeom prst="line">
            <a:avLst/>
          </a:prstGeom>
          <a:ln>
            <a:solidFill>
              <a:srgbClr val="774E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2487C33-6DB0-41C6-8709-F61C45C291F1}"/>
              </a:ext>
            </a:extLst>
          </p:cNvPr>
          <p:cNvSpPr txBox="1"/>
          <p:nvPr/>
        </p:nvSpPr>
        <p:spPr>
          <a:xfrm>
            <a:off x="291966" y="319721"/>
            <a:ext cx="775405" cy="60528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SEQUENTIAL</a:t>
            </a:r>
            <a:endParaRPr kumimoji="0" lang="en-ID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AA9ACF-2A1F-40B6-9973-CD1E2D826CAD}"/>
              </a:ext>
            </a:extLst>
          </p:cNvPr>
          <p:cNvSpPr txBox="1"/>
          <p:nvPr/>
        </p:nvSpPr>
        <p:spPr>
          <a:xfrm>
            <a:off x="11148193" y="319720"/>
            <a:ext cx="775405" cy="5410986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SEARCHING</a:t>
            </a:r>
            <a:endParaRPr kumimoji="0" lang="en-ID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B6DCB8-248F-48A4-A0F2-317A2A5BC8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837" y="2006684"/>
            <a:ext cx="8209505" cy="284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823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408">
            <a:extLst>
              <a:ext uri="{FF2B5EF4-FFF2-40B4-BE49-F238E27FC236}">
                <a16:creationId xmlns:a16="http://schemas.microsoft.com/office/drawing/2014/main" id="{81E43BCC-FD1F-4A12-B498-2115AAAAD2C5}"/>
              </a:ext>
            </a:extLst>
          </p:cNvPr>
          <p:cNvSpPr>
            <a:spLocks noEditPoints="1"/>
          </p:cNvSpPr>
          <p:nvPr/>
        </p:nvSpPr>
        <p:spPr bwMode="auto">
          <a:xfrm>
            <a:off x="1084620" y="-122548"/>
            <a:ext cx="10153940" cy="730972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gradFill flip="none" rotWithShape="1">
            <a:gsLst>
              <a:gs pos="0">
                <a:srgbClr val="EBF0C2">
                  <a:alpha val="50000"/>
                </a:srgbClr>
              </a:gs>
              <a:gs pos="100000">
                <a:srgbClr val="9BBFAB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10ED56-DB45-4870-8943-722CA4B94EAA}"/>
              </a:ext>
            </a:extLst>
          </p:cNvPr>
          <p:cNvSpPr/>
          <p:nvPr/>
        </p:nvSpPr>
        <p:spPr>
          <a:xfrm>
            <a:off x="177800" y="203200"/>
            <a:ext cx="11836400" cy="64516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C9838E-FBE8-4444-9E94-6B0028D7DCC5}"/>
              </a:ext>
            </a:extLst>
          </p:cNvPr>
          <p:cNvCxnSpPr>
            <a:cxnSpLocks/>
          </p:cNvCxnSpPr>
          <p:nvPr/>
        </p:nvCxnSpPr>
        <p:spPr>
          <a:xfrm>
            <a:off x="10718800" y="114300"/>
            <a:ext cx="1371600" cy="1371600"/>
          </a:xfrm>
          <a:prstGeom prst="line">
            <a:avLst/>
          </a:prstGeom>
          <a:ln>
            <a:solidFill>
              <a:srgbClr val="774E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D952102-AF96-4FF9-938C-D3758CCB33D8}"/>
              </a:ext>
            </a:extLst>
          </p:cNvPr>
          <p:cNvCxnSpPr>
            <a:cxnSpLocks/>
          </p:cNvCxnSpPr>
          <p:nvPr/>
        </p:nvCxnSpPr>
        <p:spPr>
          <a:xfrm>
            <a:off x="56243" y="3331170"/>
            <a:ext cx="1371600" cy="1371600"/>
          </a:xfrm>
          <a:prstGeom prst="line">
            <a:avLst/>
          </a:prstGeom>
          <a:ln>
            <a:solidFill>
              <a:srgbClr val="774E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2487C33-6DB0-41C6-8709-F61C45C291F1}"/>
              </a:ext>
            </a:extLst>
          </p:cNvPr>
          <p:cNvSpPr txBox="1"/>
          <p:nvPr/>
        </p:nvSpPr>
        <p:spPr>
          <a:xfrm>
            <a:off x="256301" y="1420439"/>
            <a:ext cx="775405" cy="3696098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prstClr val="white"/>
                </a:solidFill>
                <a:latin typeface="Arial Black" panose="020B0A04020102020204" pitchFamily="34" charset="0"/>
              </a:rPr>
              <a:t>BINARY</a:t>
            </a:r>
            <a:endParaRPr kumimoji="0" lang="en-ID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AA9ACF-2A1F-40B6-9973-CD1E2D826CAD}"/>
              </a:ext>
            </a:extLst>
          </p:cNvPr>
          <p:cNvSpPr txBox="1"/>
          <p:nvPr/>
        </p:nvSpPr>
        <p:spPr>
          <a:xfrm>
            <a:off x="11148193" y="319720"/>
            <a:ext cx="775405" cy="5410986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SEARCHING</a:t>
            </a:r>
            <a:endParaRPr kumimoji="0" lang="en-ID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D5ECD0-4444-4BB0-8B21-40373897D4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191" y="608798"/>
            <a:ext cx="8371547" cy="564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35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408">
            <a:extLst>
              <a:ext uri="{FF2B5EF4-FFF2-40B4-BE49-F238E27FC236}">
                <a16:creationId xmlns:a16="http://schemas.microsoft.com/office/drawing/2014/main" id="{81E43BCC-FD1F-4A12-B498-2115AAAAD2C5}"/>
              </a:ext>
            </a:extLst>
          </p:cNvPr>
          <p:cNvSpPr>
            <a:spLocks noEditPoints="1"/>
          </p:cNvSpPr>
          <p:nvPr/>
        </p:nvSpPr>
        <p:spPr bwMode="auto">
          <a:xfrm>
            <a:off x="1084620" y="-122548"/>
            <a:ext cx="10153940" cy="7309721"/>
          </a:xfrm>
          <a:custGeom>
            <a:avLst/>
            <a:gdLst>
              <a:gd name="T0" fmla="*/ 331 w 404"/>
              <a:gd name="T1" fmla="*/ 219 h 305"/>
              <a:gd name="T2" fmla="*/ 333 w 404"/>
              <a:gd name="T3" fmla="*/ 215 h 305"/>
              <a:gd name="T4" fmla="*/ 383 w 404"/>
              <a:gd name="T5" fmla="*/ 186 h 305"/>
              <a:gd name="T6" fmla="*/ 366 w 404"/>
              <a:gd name="T7" fmla="*/ 178 h 305"/>
              <a:gd name="T8" fmla="*/ 387 w 404"/>
              <a:gd name="T9" fmla="*/ 160 h 305"/>
              <a:gd name="T10" fmla="*/ 385 w 404"/>
              <a:gd name="T11" fmla="*/ 115 h 305"/>
              <a:gd name="T12" fmla="*/ 378 w 404"/>
              <a:gd name="T13" fmla="*/ 85 h 305"/>
              <a:gd name="T14" fmla="*/ 362 w 404"/>
              <a:gd name="T15" fmla="*/ 43 h 305"/>
              <a:gd name="T16" fmla="*/ 304 w 404"/>
              <a:gd name="T17" fmla="*/ 29 h 305"/>
              <a:gd name="T18" fmla="*/ 249 w 404"/>
              <a:gd name="T19" fmla="*/ 18 h 305"/>
              <a:gd name="T20" fmla="*/ 187 w 404"/>
              <a:gd name="T21" fmla="*/ 21 h 305"/>
              <a:gd name="T22" fmla="*/ 47 w 404"/>
              <a:gd name="T23" fmla="*/ 71 h 305"/>
              <a:gd name="T24" fmla="*/ 73 w 404"/>
              <a:gd name="T25" fmla="*/ 72 h 305"/>
              <a:gd name="T26" fmla="*/ 26 w 404"/>
              <a:gd name="T27" fmla="*/ 93 h 305"/>
              <a:gd name="T28" fmla="*/ 82 w 404"/>
              <a:gd name="T29" fmla="*/ 84 h 305"/>
              <a:gd name="T30" fmla="*/ 42 w 404"/>
              <a:gd name="T31" fmla="*/ 101 h 305"/>
              <a:gd name="T32" fmla="*/ 34 w 404"/>
              <a:gd name="T33" fmla="*/ 121 h 305"/>
              <a:gd name="T34" fmla="*/ 48 w 404"/>
              <a:gd name="T35" fmla="*/ 127 h 305"/>
              <a:gd name="T36" fmla="*/ 79 w 404"/>
              <a:gd name="T37" fmla="*/ 121 h 305"/>
              <a:gd name="T38" fmla="*/ 12 w 404"/>
              <a:gd name="T39" fmla="*/ 144 h 305"/>
              <a:gd name="T40" fmla="*/ 79 w 404"/>
              <a:gd name="T41" fmla="*/ 137 h 305"/>
              <a:gd name="T42" fmla="*/ 39 w 404"/>
              <a:gd name="T43" fmla="*/ 160 h 305"/>
              <a:gd name="T44" fmla="*/ 61 w 404"/>
              <a:gd name="T45" fmla="*/ 168 h 305"/>
              <a:gd name="T46" fmla="*/ 33 w 404"/>
              <a:gd name="T47" fmla="*/ 183 h 305"/>
              <a:gd name="T48" fmla="*/ 31 w 404"/>
              <a:gd name="T49" fmla="*/ 210 h 305"/>
              <a:gd name="T50" fmla="*/ 19 w 404"/>
              <a:gd name="T51" fmla="*/ 266 h 305"/>
              <a:gd name="T52" fmla="*/ 91 w 404"/>
              <a:gd name="T53" fmla="*/ 276 h 305"/>
              <a:gd name="T54" fmla="*/ 107 w 404"/>
              <a:gd name="T55" fmla="*/ 303 h 305"/>
              <a:gd name="T56" fmla="*/ 191 w 404"/>
              <a:gd name="T57" fmla="*/ 285 h 305"/>
              <a:gd name="T58" fmla="*/ 309 w 404"/>
              <a:gd name="T59" fmla="*/ 249 h 305"/>
              <a:gd name="T60" fmla="*/ 340 w 404"/>
              <a:gd name="T61" fmla="*/ 233 h 305"/>
              <a:gd name="T62" fmla="*/ 379 w 404"/>
              <a:gd name="T63" fmla="*/ 219 h 305"/>
              <a:gd name="T64" fmla="*/ 372 w 404"/>
              <a:gd name="T65" fmla="*/ 113 h 305"/>
              <a:gd name="T66" fmla="*/ 291 w 404"/>
              <a:gd name="T67" fmla="*/ 35 h 305"/>
              <a:gd name="T68" fmla="*/ 33 w 404"/>
              <a:gd name="T69" fmla="*/ 79 h 305"/>
              <a:gd name="T70" fmla="*/ 60 w 404"/>
              <a:gd name="T71" fmla="*/ 79 h 305"/>
              <a:gd name="T72" fmla="*/ 85 w 404"/>
              <a:gd name="T73" fmla="*/ 64 h 305"/>
              <a:gd name="T74" fmla="*/ 49 w 404"/>
              <a:gd name="T75" fmla="*/ 100 h 305"/>
              <a:gd name="T76" fmla="*/ 14 w 404"/>
              <a:gd name="T77" fmla="*/ 147 h 305"/>
              <a:gd name="T78" fmla="*/ 33 w 404"/>
              <a:gd name="T79" fmla="*/ 131 h 305"/>
              <a:gd name="T80" fmla="*/ 80 w 404"/>
              <a:gd name="T81" fmla="*/ 124 h 305"/>
              <a:gd name="T82" fmla="*/ 58 w 404"/>
              <a:gd name="T83" fmla="*/ 166 h 305"/>
              <a:gd name="T84" fmla="*/ 227 w 404"/>
              <a:gd name="T85" fmla="*/ 286 h 305"/>
              <a:gd name="T86" fmla="*/ 373 w 404"/>
              <a:gd name="T87" fmla="*/ 120 h 305"/>
              <a:gd name="T88" fmla="*/ 364 w 404"/>
              <a:gd name="T89" fmla="*/ 180 h 305"/>
              <a:gd name="T90" fmla="*/ 380 w 404"/>
              <a:gd name="T91" fmla="*/ 119 h 305"/>
              <a:gd name="T92" fmla="*/ 315 w 404"/>
              <a:gd name="T93" fmla="*/ 137 h 305"/>
              <a:gd name="T94" fmla="*/ 93 w 404"/>
              <a:gd name="T95" fmla="*/ 135 h 305"/>
              <a:gd name="T96" fmla="*/ 56 w 404"/>
              <a:gd name="T97" fmla="*/ 235 h 305"/>
              <a:gd name="T98" fmla="*/ 89 w 404"/>
              <a:gd name="T99" fmla="*/ 272 h 305"/>
              <a:gd name="T100" fmla="*/ 106 w 404"/>
              <a:gd name="T101" fmla="*/ 104 h 305"/>
              <a:gd name="T102" fmla="*/ 98 w 404"/>
              <a:gd name="T103" fmla="*/ 81 h 305"/>
              <a:gd name="T104" fmla="*/ 68 w 404"/>
              <a:gd name="T105" fmla="*/ 92 h 305"/>
              <a:gd name="T106" fmla="*/ 63 w 404"/>
              <a:gd name="T107" fmla="*/ 118 h 305"/>
              <a:gd name="T108" fmla="*/ 69 w 404"/>
              <a:gd name="T109" fmla="*/ 113 h 305"/>
              <a:gd name="T110" fmla="*/ 81 w 404"/>
              <a:gd name="T111" fmla="*/ 172 h 305"/>
              <a:gd name="T112" fmla="*/ 38 w 404"/>
              <a:gd name="T113" fmla="*/ 183 h 305"/>
              <a:gd name="T114" fmla="*/ 31 w 404"/>
              <a:gd name="T115" fmla="*/ 236 h 305"/>
              <a:gd name="T116" fmla="*/ 150 w 404"/>
              <a:gd name="T117" fmla="*/ 288 h 305"/>
              <a:gd name="T118" fmla="*/ 309 w 404"/>
              <a:gd name="T119" fmla="*/ 249 h 305"/>
              <a:gd name="T120" fmla="*/ 318 w 404"/>
              <a:gd name="T121" fmla="*/ 236 h 305"/>
              <a:gd name="T122" fmla="*/ 327 w 404"/>
              <a:gd name="T123" fmla="*/ 231 h 305"/>
              <a:gd name="T124" fmla="*/ 368 w 404"/>
              <a:gd name="T125" fmla="*/ 21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4" h="305">
                <a:moveTo>
                  <a:pt x="393" y="216"/>
                </a:moveTo>
                <a:cubicBezTo>
                  <a:pt x="392" y="216"/>
                  <a:pt x="392" y="215"/>
                  <a:pt x="392" y="215"/>
                </a:cubicBezTo>
                <a:cubicBezTo>
                  <a:pt x="392" y="214"/>
                  <a:pt x="392" y="215"/>
                  <a:pt x="392" y="215"/>
                </a:cubicBezTo>
                <a:cubicBezTo>
                  <a:pt x="393" y="214"/>
                  <a:pt x="392" y="215"/>
                  <a:pt x="392" y="214"/>
                </a:cubicBezTo>
                <a:cubicBezTo>
                  <a:pt x="392" y="215"/>
                  <a:pt x="391" y="215"/>
                  <a:pt x="391" y="214"/>
                </a:cubicBezTo>
                <a:cubicBezTo>
                  <a:pt x="391" y="215"/>
                  <a:pt x="391" y="215"/>
                  <a:pt x="391" y="215"/>
                </a:cubicBezTo>
                <a:cubicBezTo>
                  <a:pt x="391" y="215"/>
                  <a:pt x="391" y="215"/>
                  <a:pt x="392" y="216"/>
                </a:cubicBezTo>
                <a:cubicBezTo>
                  <a:pt x="391" y="216"/>
                  <a:pt x="391" y="215"/>
                  <a:pt x="391" y="216"/>
                </a:cubicBezTo>
                <a:cubicBezTo>
                  <a:pt x="390" y="215"/>
                  <a:pt x="391" y="215"/>
                  <a:pt x="390" y="215"/>
                </a:cubicBezTo>
                <a:cubicBezTo>
                  <a:pt x="391" y="216"/>
                  <a:pt x="390" y="215"/>
                  <a:pt x="389" y="215"/>
                </a:cubicBezTo>
                <a:cubicBezTo>
                  <a:pt x="389" y="215"/>
                  <a:pt x="389" y="215"/>
                  <a:pt x="389" y="215"/>
                </a:cubicBezTo>
                <a:cubicBezTo>
                  <a:pt x="389" y="214"/>
                  <a:pt x="388" y="214"/>
                  <a:pt x="388" y="215"/>
                </a:cubicBezTo>
                <a:cubicBezTo>
                  <a:pt x="387" y="214"/>
                  <a:pt x="387" y="215"/>
                  <a:pt x="386" y="214"/>
                </a:cubicBezTo>
                <a:cubicBezTo>
                  <a:pt x="386" y="214"/>
                  <a:pt x="386" y="215"/>
                  <a:pt x="385" y="215"/>
                </a:cubicBezTo>
                <a:cubicBezTo>
                  <a:pt x="385" y="215"/>
                  <a:pt x="385" y="214"/>
                  <a:pt x="385" y="214"/>
                </a:cubicBezTo>
                <a:cubicBezTo>
                  <a:pt x="385" y="213"/>
                  <a:pt x="384" y="214"/>
                  <a:pt x="384" y="214"/>
                </a:cubicBezTo>
                <a:cubicBezTo>
                  <a:pt x="384" y="214"/>
                  <a:pt x="384" y="214"/>
                  <a:pt x="384" y="214"/>
                </a:cubicBezTo>
                <a:cubicBezTo>
                  <a:pt x="384" y="215"/>
                  <a:pt x="384" y="214"/>
                  <a:pt x="384" y="215"/>
                </a:cubicBezTo>
                <a:cubicBezTo>
                  <a:pt x="384" y="215"/>
                  <a:pt x="383" y="214"/>
                  <a:pt x="383" y="215"/>
                </a:cubicBezTo>
                <a:cubicBezTo>
                  <a:pt x="383" y="214"/>
                  <a:pt x="383" y="214"/>
                  <a:pt x="383" y="214"/>
                </a:cubicBezTo>
                <a:cubicBezTo>
                  <a:pt x="383" y="214"/>
                  <a:pt x="382" y="215"/>
                  <a:pt x="381" y="214"/>
                </a:cubicBezTo>
                <a:cubicBezTo>
                  <a:pt x="382" y="215"/>
                  <a:pt x="380" y="213"/>
                  <a:pt x="380" y="215"/>
                </a:cubicBezTo>
                <a:cubicBezTo>
                  <a:pt x="380" y="214"/>
                  <a:pt x="380" y="215"/>
                  <a:pt x="380" y="214"/>
                </a:cubicBezTo>
                <a:cubicBezTo>
                  <a:pt x="380" y="214"/>
                  <a:pt x="380" y="214"/>
                  <a:pt x="381" y="214"/>
                </a:cubicBezTo>
                <a:cubicBezTo>
                  <a:pt x="381" y="213"/>
                  <a:pt x="382" y="213"/>
                  <a:pt x="383" y="214"/>
                </a:cubicBezTo>
                <a:cubicBezTo>
                  <a:pt x="383" y="213"/>
                  <a:pt x="383" y="213"/>
                  <a:pt x="383" y="213"/>
                </a:cubicBezTo>
                <a:cubicBezTo>
                  <a:pt x="382" y="214"/>
                  <a:pt x="379" y="212"/>
                  <a:pt x="379" y="214"/>
                </a:cubicBezTo>
                <a:cubicBezTo>
                  <a:pt x="379" y="214"/>
                  <a:pt x="378" y="215"/>
                  <a:pt x="377" y="215"/>
                </a:cubicBezTo>
                <a:cubicBezTo>
                  <a:pt x="377" y="215"/>
                  <a:pt x="377" y="215"/>
                  <a:pt x="378" y="215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6"/>
                  <a:pt x="377" y="216"/>
                  <a:pt x="377" y="216"/>
                </a:cubicBezTo>
                <a:cubicBezTo>
                  <a:pt x="377" y="215"/>
                  <a:pt x="377" y="216"/>
                  <a:pt x="377" y="215"/>
                </a:cubicBezTo>
                <a:cubicBezTo>
                  <a:pt x="377" y="215"/>
                  <a:pt x="377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6" y="215"/>
                  <a:pt x="376" y="215"/>
                  <a:pt x="376" y="215"/>
                </a:cubicBezTo>
                <a:cubicBezTo>
                  <a:pt x="375" y="215"/>
                  <a:pt x="375" y="215"/>
                  <a:pt x="375" y="214"/>
                </a:cubicBezTo>
                <a:cubicBezTo>
                  <a:pt x="375" y="214"/>
                  <a:pt x="376" y="216"/>
                  <a:pt x="375" y="216"/>
                </a:cubicBezTo>
                <a:cubicBezTo>
                  <a:pt x="375" y="216"/>
                  <a:pt x="375" y="216"/>
                  <a:pt x="375" y="216"/>
                </a:cubicBezTo>
                <a:cubicBezTo>
                  <a:pt x="375" y="216"/>
                  <a:pt x="375" y="217"/>
                  <a:pt x="374" y="217"/>
                </a:cubicBezTo>
                <a:cubicBezTo>
                  <a:pt x="374" y="215"/>
                  <a:pt x="373" y="216"/>
                  <a:pt x="372" y="215"/>
                </a:cubicBezTo>
                <a:cubicBezTo>
                  <a:pt x="372" y="215"/>
                  <a:pt x="374" y="215"/>
                  <a:pt x="374" y="214"/>
                </a:cubicBezTo>
                <a:cubicBezTo>
                  <a:pt x="374" y="214"/>
                  <a:pt x="375" y="214"/>
                  <a:pt x="376" y="214"/>
                </a:cubicBezTo>
                <a:cubicBezTo>
                  <a:pt x="375" y="213"/>
                  <a:pt x="375" y="214"/>
                  <a:pt x="374" y="214"/>
                </a:cubicBezTo>
                <a:cubicBezTo>
                  <a:pt x="375" y="213"/>
                  <a:pt x="375" y="213"/>
                  <a:pt x="375" y="212"/>
                </a:cubicBezTo>
                <a:cubicBezTo>
                  <a:pt x="376" y="214"/>
                  <a:pt x="376" y="212"/>
                  <a:pt x="376" y="213"/>
                </a:cubicBezTo>
                <a:cubicBezTo>
                  <a:pt x="377" y="213"/>
                  <a:pt x="376" y="212"/>
                  <a:pt x="376" y="212"/>
                </a:cubicBezTo>
                <a:cubicBezTo>
                  <a:pt x="376" y="212"/>
                  <a:pt x="376" y="212"/>
                  <a:pt x="377" y="213"/>
                </a:cubicBezTo>
                <a:cubicBezTo>
                  <a:pt x="377" y="212"/>
                  <a:pt x="377" y="212"/>
                  <a:pt x="377" y="212"/>
                </a:cubicBezTo>
                <a:cubicBezTo>
                  <a:pt x="378" y="212"/>
                  <a:pt x="377" y="212"/>
                  <a:pt x="378" y="212"/>
                </a:cubicBezTo>
                <a:cubicBezTo>
                  <a:pt x="378" y="212"/>
                  <a:pt x="378" y="212"/>
                  <a:pt x="379" y="212"/>
                </a:cubicBezTo>
                <a:cubicBezTo>
                  <a:pt x="379" y="212"/>
                  <a:pt x="379" y="212"/>
                  <a:pt x="380" y="211"/>
                </a:cubicBezTo>
                <a:cubicBezTo>
                  <a:pt x="380" y="211"/>
                  <a:pt x="380" y="212"/>
                  <a:pt x="380" y="212"/>
                </a:cubicBezTo>
                <a:cubicBezTo>
                  <a:pt x="380" y="212"/>
                  <a:pt x="379" y="212"/>
                  <a:pt x="379" y="213"/>
                </a:cubicBezTo>
                <a:cubicBezTo>
                  <a:pt x="379" y="213"/>
                  <a:pt x="380" y="213"/>
                  <a:pt x="380" y="212"/>
                </a:cubicBezTo>
                <a:cubicBezTo>
                  <a:pt x="380" y="213"/>
                  <a:pt x="380" y="213"/>
                  <a:pt x="380" y="213"/>
                </a:cubicBezTo>
                <a:cubicBezTo>
                  <a:pt x="380" y="212"/>
                  <a:pt x="380" y="212"/>
                  <a:pt x="381" y="212"/>
                </a:cubicBezTo>
                <a:cubicBezTo>
                  <a:pt x="381" y="212"/>
                  <a:pt x="381" y="211"/>
                  <a:pt x="381" y="211"/>
                </a:cubicBezTo>
                <a:cubicBezTo>
                  <a:pt x="381" y="211"/>
                  <a:pt x="381" y="211"/>
                  <a:pt x="381" y="211"/>
                </a:cubicBezTo>
                <a:cubicBezTo>
                  <a:pt x="382" y="211"/>
                  <a:pt x="381" y="211"/>
                  <a:pt x="382" y="212"/>
                </a:cubicBezTo>
                <a:cubicBezTo>
                  <a:pt x="382" y="212"/>
                  <a:pt x="382" y="211"/>
                  <a:pt x="383" y="212"/>
                </a:cubicBezTo>
                <a:cubicBezTo>
                  <a:pt x="383" y="212"/>
                  <a:pt x="383" y="211"/>
                  <a:pt x="382" y="211"/>
                </a:cubicBezTo>
                <a:cubicBezTo>
                  <a:pt x="383" y="211"/>
                  <a:pt x="384" y="212"/>
                  <a:pt x="384" y="210"/>
                </a:cubicBezTo>
                <a:cubicBezTo>
                  <a:pt x="385" y="210"/>
                  <a:pt x="386" y="210"/>
                  <a:pt x="387" y="210"/>
                </a:cubicBezTo>
                <a:cubicBezTo>
                  <a:pt x="387" y="209"/>
                  <a:pt x="388" y="210"/>
                  <a:pt x="388" y="210"/>
                </a:cubicBezTo>
                <a:cubicBezTo>
                  <a:pt x="388" y="209"/>
                  <a:pt x="388" y="209"/>
                  <a:pt x="388" y="208"/>
                </a:cubicBezTo>
                <a:cubicBezTo>
                  <a:pt x="387" y="208"/>
                  <a:pt x="387" y="208"/>
                  <a:pt x="387" y="208"/>
                </a:cubicBezTo>
                <a:cubicBezTo>
                  <a:pt x="387" y="208"/>
                  <a:pt x="387" y="208"/>
                  <a:pt x="387" y="209"/>
                </a:cubicBezTo>
                <a:cubicBezTo>
                  <a:pt x="386" y="209"/>
                  <a:pt x="386" y="209"/>
                  <a:pt x="385" y="210"/>
                </a:cubicBezTo>
                <a:cubicBezTo>
                  <a:pt x="385" y="209"/>
                  <a:pt x="386" y="209"/>
                  <a:pt x="385" y="208"/>
                </a:cubicBezTo>
                <a:cubicBezTo>
                  <a:pt x="385" y="208"/>
                  <a:pt x="384" y="209"/>
                  <a:pt x="384" y="208"/>
                </a:cubicBezTo>
                <a:cubicBezTo>
                  <a:pt x="384" y="208"/>
                  <a:pt x="383" y="209"/>
                  <a:pt x="382" y="208"/>
                </a:cubicBezTo>
                <a:cubicBezTo>
                  <a:pt x="382" y="208"/>
                  <a:pt x="383" y="208"/>
                  <a:pt x="383" y="207"/>
                </a:cubicBezTo>
                <a:cubicBezTo>
                  <a:pt x="383" y="207"/>
                  <a:pt x="383" y="207"/>
                  <a:pt x="382" y="207"/>
                </a:cubicBezTo>
                <a:cubicBezTo>
                  <a:pt x="382" y="208"/>
                  <a:pt x="382" y="208"/>
                  <a:pt x="382" y="207"/>
                </a:cubicBezTo>
                <a:cubicBezTo>
                  <a:pt x="381" y="208"/>
                  <a:pt x="380" y="207"/>
                  <a:pt x="380" y="208"/>
                </a:cubicBezTo>
                <a:cubicBezTo>
                  <a:pt x="379" y="208"/>
                  <a:pt x="379" y="207"/>
                  <a:pt x="379" y="207"/>
                </a:cubicBezTo>
                <a:cubicBezTo>
                  <a:pt x="379" y="207"/>
                  <a:pt x="379" y="207"/>
                  <a:pt x="379" y="207"/>
                </a:cubicBezTo>
                <a:cubicBezTo>
                  <a:pt x="379" y="207"/>
                  <a:pt x="379" y="208"/>
                  <a:pt x="380" y="208"/>
                </a:cubicBezTo>
                <a:cubicBezTo>
                  <a:pt x="380" y="208"/>
                  <a:pt x="380" y="209"/>
                  <a:pt x="380" y="209"/>
                </a:cubicBezTo>
                <a:cubicBezTo>
                  <a:pt x="380" y="209"/>
                  <a:pt x="379" y="209"/>
                  <a:pt x="379" y="209"/>
                </a:cubicBezTo>
                <a:cubicBezTo>
                  <a:pt x="379" y="209"/>
                  <a:pt x="379" y="208"/>
                  <a:pt x="379" y="208"/>
                </a:cubicBezTo>
                <a:cubicBezTo>
                  <a:pt x="379" y="209"/>
                  <a:pt x="379" y="209"/>
                  <a:pt x="379" y="209"/>
                </a:cubicBezTo>
                <a:cubicBezTo>
                  <a:pt x="379" y="209"/>
                  <a:pt x="378" y="209"/>
                  <a:pt x="378" y="209"/>
                </a:cubicBezTo>
                <a:cubicBezTo>
                  <a:pt x="378" y="209"/>
                  <a:pt x="378" y="209"/>
                  <a:pt x="378" y="208"/>
                </a:cubicBezTo>
                <a:cubicBezTo>
                  <a:pt x="378" y="208"/>
                  <a:pt x="379" y="209"/>
                  <a:pt x="379" y="208"/>
                </a:cubicBezTo>
                <a:cubicBezTo>
                  <a:pt x="376" y="208"/>
                  <a:pt x="373" y="210"/>
                  <a:pt x="369" y="210"/>
                </a:cubicBezTo>
                <a:cubicBezTo>
                  <a:pt x="370" y="211"/>
                  <a:pt x="368" y="211"/>
                  <a:pt x="368" y="210"/>
                </a:cubicBezTo>
                <a:cubicBezTo>
                  <a:pt x="368" y="211"/>
                  <a:pt x="368" y="211"/>
                  <a:pt x="368" y="212"/>
                </a:cubicBezTo>
                <a:cubicBezTo>
                  <a:pt x="368" y="212"/>
                  <a:pt x="368" y="211"/>
                  <a:pt x="367" y="212"/>
                </a:cubicBezTo>
                <a:cubicBezTo>
                  <a:pt x="367" y="211"/>
                  <a:pt x="367" y="211"/>
                  <a:pt x="367" y="211"/>
                </a:cubicBezTo>
                <a:cubicBezTo>
                  <a:pt x="367" y="211"/>
                  <a:pt x="366" y="212"/>
                  <a:pt x="366" y="212"/>
                </a:cubicBezTo>
                <a:cubicBezTo>
                  <a:pt x="366" y="210"/>
                  <a:pt x="364" y="211"/>
                  <a:pt x="363" y="211"/>
                </a:cubicBezTo>
                <a:cubicBezTo>
                  <a:pt x="363" y="211"/>
                  <a:pt x="363" y="211"/>
                  <a:pt x="364" y="211"/>
                </a:cubicBezTo>
                <a:cubicBezTo>
                  <a:pt x="363" y="211"/>
                  <a:pt x="363" y="211"/>
                  <a:pt x="362" y="211"/>
                </a:cubicBezTo>
                <a:cubicBezTo>
                  <a:pt x="362" y="211"/>
                  <a:pt x="363" y="211"/>
                  <a:pt x="363" y="212"/>
                </a:cubicBezTo>
                <a:cubicBezTo>
                  <a:pt x="362" y="212"/>
                  <a:pt x="362" y="212"/>
                  <a:pt x="362" y="212"/>
                </a:cubicBezTo>
                <a:cubicBezTo>
                  <a:pt x="362" y="212"/>
                  <a:pt x="362" y="212"/>
                  <a:pt x="362" y="213"/>
                </a:cubicBezTo>
                <a:cubicBezTo>
                  <a:pt x="362" y="213"/>
                  <a:pt x="361" y="212"/>
                  <a:pt x="361" y="213"/>
                </a:cubicBezTo>
                <a:cubicBezTo>
                  <a:pt x="361" y="213"/>
                  <a:pt x="361" y="212"/>
                  <a:pt x="361" y="212"/>
                </a:cubicBezTo>
                <a:cubicBezTo>
                  <a:pt x="360" y="212"/>
                  <a:pt x="360" y="212"/>
                  <a:pt x="358" y="212"/>
                </a:cubicBezTo>
                <a:cubicBezTo>
                  <a:pt x="358" y="212"/>
                  <a:pt x="358" y="212"/>
                  <a:pt x="358" y="212"/>
                </a:cubicBezTo>
                <a:cubicBezTo>
                  <a:pt x="358" y="212"/>
                  <a:pt x="358" y="212"/>
                  <a:pt x="357" y="213"/>
                </a:cubicBezTo>
                <a:cubicBezTo>
                  <a:pt x="357" y="212"/>
                  <a:pt x="357" y="212"/>
                  <a:pt x="357" y="213"/>
                </a:cubicBezTo>
                <a:cubicBezTo>
                  <a:pt x="357" y="213"/>
                  <a:pt x="357" y="213"/>
                  <a:pt x="357" y="213"/>
                </a:cubicBezTo>
                <a:cubicBezTo>
                  <a:pt x="356" y="213"/>
                  <a:pt x="356" y="213"/>
                  <a:pt x="356" y="213"/>
                </a:cubicBezTo>
                <a:cubicBezTo>
                  <a:pt x="356" y="213"/>
                  <a:pt x="355" y="213"/>
                  <a:pt x="355" y="213"/>
                </a:cubicBezTo>
                <a:cubicBezTo>
                  <a:pt x="355" y="213"/>
                  <a:pt x="355" y="213"/>
                  <a:pt x="355" y="214"/>
                </a:cubicBezTo>
                <a:cubicBezTo>
                  <a:pt x="354" y="214"/>
                  <a:pt x="354" y="214"/>
                  <a:pt x="354" y="213"/>
                </a:cubicBezTo>
                <a:cubicBezTo>
                  <a:pt x="353" y="214"/>
                  <a:pt x="352" y="213"/>
                  <a:pt x="351" y="215"/>
                </a:cubicBezTo>
                <a:cubicBezTo>
                  <a:pt x="350" y="214"/>
                  <a:pt x="351" y="214"/>
                  <a:pt x="350" y="214"/>
                </a:cubicBezTo>
                <a:cubicBezTo>
                  <a:pt x="350" y="214"/>
                  <a:pt x="351" y="214"/>
                  <a:pt x="351" y="213"/>
                </a:cubicBezTo>
                <a:cubicBezTo>
                  <a:pt x="350" y="214"/>
                  <a:pt x="349" y="215"/>
                  <a:pt x="348" y="215"/>
                </a:cubicBezTo>
                <a:cubicBezTo>
                  <a:pt x="348" y="215"/>
                  <a:pt x="349" y="215"/>
                  <a:pt x="348" y="216"/>
                </a:cubicBezTo>
                <a:cubicBezTo>
                  <a:pt x="348" y="215"/>
                  <a:pt x="347" y="215"/>
                  <a:pt x="347" y="215"/>
                </a:cubicBezTo>
                <a:cubicBezTo>
                  <a:pt x="347" y="216"/>
                  <a:pt x="347" y="215"/>
                  <a:pt x="347" y="216"/>
                </a:cubicBezTo>
                <a:cubicBezTo>
                  <a:pt x="347" y="216"/>
                  <a:pt x="347" y="216"/>
                  <a:pt x="347" y="216"/>
                </a:cubicBezTo>
                <a:cubicBezTo>
                  <a:pt x="346" y="216"/>
                  <a:pt x="346" y="216"/>
                  <a:pt x="346" y="215"/>
                </a:cubicBezTo>
                <a:cubicBezTo>
                  <a:pt x="345" y="216"/>
                  <a:pt x="345" y="217"/>
                  <a:pt x="344" y="217"/>
                </a:cubicBezTo>
                <a:cubicBezTo>
                  <a:pt x="344" y="216"/>
                  <a:pt x="344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6"/>
                </a:cubicBezTo>
                <a:cubicBezTo>
                  <a:pt x="343" y="216"/>
                  <a:pt x="343" y="216"/>
                  <a:pt x="343" y="217"/>
                </a:cubicBezTo>
                <a:cubicBezTo>
                  <a:pt x="342" y="217"/>
                  <a:pt x="342" y="216"/>
                  <a:pt x="342" y="216"/>
                </a:cubicBezTo>
                <a:cubicBezTo>
                  <a:pt x="342" y="216"/>
                  <a:pt x="341" y="217"/>
                  <a:pt x="341" y="217"/>
                </a:cubicBezTo>
                <a:cubicBezTo>
                  <a:pt x="341" y="217"/>
                  <a:pt x="341" y="216"/>
                  <a:pt x="341" y="216"/>
                </a:cubicBezTo>
                <a:cubicBezTo>
                  <a:pt x="341" y="216"/>
                  <a:pt x="341" y="216"/>
                  <a:pt x="341" y="215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41" y="216"/>
                  <a:pt x="341" y="216"/>
                </a:cubicBezTo>
                <a:cubicBezTo>
                  <a:pt x="341" y="216"/>
                  <a:pt x="340" y="216"/>
                  <a:pt x="340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339" y="216"/>
                  <a:pt x="339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8"/>
                </a:cubicBezTo>
                <a:cubicBezTo>
                  <a:pt x="339" y="218"/>
                  <a:pt x="339" y="217"/>
                  <a:pt x="339" y="217"/>
                </a:cubicBezTo>
                <a:cubicBezTo>
                  <a:pt x="339" y="217"/>
                  <a:pt x="338" y="218"/>
                  <a:pt x="338" y="218"/>
                </a:cubicBezTo>
                <a:cubicBezTo>
                  <a:pt x="338" y="218"/>
                  <a:pt x="338" y="218"/>
                  <a:pt x="338" y="218"/>
                </a:cubicBezTo>
                <a:cubicBezTo>
                  <a:pt x="338" y="218"/>
                  <a:pt x="338" y="218"/>
                  <a:pt x="337" y="218"/>
                </a:cubicBezTo>
                <a:cubicBezTo>
                  <a:pt x="337" y="218"/>
                  <a:pt x="338" y="217"/>
                  <a:pt x="338" y="218"/>
                </a:cubicBezTo>
                <a:cubicBezTo>
                  <a:pt x="338" y="217"/>
                  <a:pt x="337" y="217"/>
                  <a:pt x="337" y="217"/>
                </a:cubicBezTo>
                <a:cubicBezTo>
                  <a:pt x="337" y="217"/>
                  <a:pt x="337" y="217"/>
                  <a:pt x="337" y="217"/>
                </a:cubicBezTo>
                <a:cubicBezTo>
                  <a:pt x="337" y="216"/>
                  <a:pt x="337" y="217"/>
                  <a:pt x="337" y="216"/>
                </a:cubicBezTo>
                <a:cubicBezTo>
                  <a:pt x="337" y="216"/>
                  <a:pt x="336" y="216"/>
                  <a:pt x="336" y="216"/>
                </a:cubicBezTo>
                <a:cubicBezTo>
                  <a:pt x="336" y="216"/>
                  <a:pt x="336" y="217"/>
                  <a:pt x="336" y="217"/>
                </a:cubicBezTo>
                <a:cubicBezTo>
                  <a:pt x="336" y="217"/>
                  <a:pt x="336" y="217"/>
                  <a:pt x="336" y="217"/>
                </a:cubicBezTo>
                <a:cubicBezTo>
                  <a:pt x="336" y="218"/>
                  <a:pt x="336" y="218"/>
                  <a:pt x="335" y="219"/>
                </a:cubicBezTo>
                <a:cubicBezTo>
                  <a:pt x="335" y="218"/>
                  <a:pt x="335" y="218"/>
                  <a:pt x="335" y="218"/>
                </a:cubicBezTo>
                <a:cubicBezTo>
                  <a:pt x="335" y="218"/>
                  <a:pt x="334" y="218"/>
                  <a:pt x="334" y="219"/>
                </a:cubicBezTo>
                <a:cubicBezTo>
                  <a:pt x="334" y="219"/>
                  <a:pt x="333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1" y="219"/>
                  <a:pt x="331" y="219"/>
                </a:cubicBezTo>
                <a:cubicBezTo>
                  <a:pt x="331" y="219"/>
                  <a:pt x="331" y="218"/>
                  <a:pt x="331" y="218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30" y="218"/>
                  <a:pt x="330" y="218"/>
                  <a:pt x="330" y="218"/>
                </a:cubicBezTo>
                <a:cubicBezTo>
                  <a:pt x="329" y="218"/>
                  <a:pt x="329" y="218"/>
                  <a:pt x="329" y="218"/>
                </a:cubicBezTo>
                <a:cubicBezTo>
                  <a:pt x="329" y="218"/>
                  <a:pt x="329" y="219"/>
                  <a:pt x="330" y="219"/>
                </a:cubicBezTo>
                <a:cubicBezTo>
                  <a:pt x="330" y="219"/>
                  <a:pt x="329" y="219"/>
                  <a:pt x="329" y="219"/>
                </a:cubicBezTo>
                <a:cubicBezTo>
                  <a:pt x="329" y="219"/>
                  <a:pt x="330" y="219"/>
                  <a:pt x="330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0" y="219"/>
                  <a:pt x="331" y="219"/>
                </a:cubicBezTo>
                <a:cubicBezTo>
                  <a:pt x="330" y="219"/>
                  <a:pt x="330" y="219"/>
                  <a:pt x="330" y="219"/>
                </a:cubicBezTo>
                <a:cubicBezTo>
                  <a:pt x="330" y="219"/>
                  <a:pt x="331" y="219"/>
                  <a:pt x="330" y="220"/>
                </a:cubicBezTo>
                <a:cubicBezTo>
                  <a:pt x="330" y="220"/>
                  <a:pt x="330" y="220"/>
                  <a:pt x="329" y="219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20"/>
                  <a:pt x="328" y="219"/>
                  <a:pt x="328" y="221"/>
                </a:cubicBezTo>
                <a:cubicBezTo>
                  <a:pt x="328" y="220"/>
                  <a:pt x="328" y="220"/>
                  <a:pt x="328" y="220"/>
                </a:cubicBezTo>
                <a:cubicBezTo>
                  <a:pt x="328" y="220"/>
                  <a:pt x="328" y="220"/>
                  <a:pt x="329" y="220"/>
                </a:cubicBezTo>
                <a:cubicBezTo>
                  <a:pt x="329" y="220"/>
                  <a:pt x="329" y="220"/>
                  <a:pt x="329" y="220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9"/>
                  <a:pt x="329" y="219"/>
                </a:cubicBezTo>
                <a:cubicBezTo>
                  <a:pt x="329" y="219"/>
                  <a:pt x="329" y="218"/>
                  <a:pt x="329" y="218"/>
                </a:cubicBezTo>
                <a:cubicBezTo>
                  <a:pt x="329" y="218"/>
                  <a:pt x="328" y="218"/>
                  <a:pt x="328" y="218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8" y="219"/>
                  <a:pt x="328" y="219"/>
                  <a:pt x="328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7" y="219"/>
                </a:cubicBezTo>
                <a:cubicBezTo>
                  <a:pt x="327" y="219"/>
                  <a:pt x="327" y="219"/>
                  <a:pt x="326" y="219"/>
                </a:cubicBezTo>
                <a:cubicBezTo>
                  <a:pt x="326" y="219"/>
                  <a:pt x="326" y="219"/>
                  <a:pt x="326" y="220"/>
                </a:cubicBezTo>
                <a:cubicBezTo>
                  <a:pt x="326" y="220"/>
                  <a:pt x="326" y="219"/>
                  <a:pt x="326" y="219"/>
                </a:cubicBezTo>
                <a:cubicBezTo>
                  <a:pt x="326" y="219"/>
                  <a:pt x="326" y="219"/>
                  <a:pt x="326" y="219"/>
                </a:cubicBezTo>
                <a:cubicBezTo>
                  <a:pt x="325" y="219"/>
                  <a:pt x="325" y="219"/>
                  <a:pt x="325" y="219"/>
                </a:cubicBezTo>
                <a:cubicBezTo>
                  <a:pt x="325" y="220"/>
                  <a:pt x="325" y="219"/>
                  <a:pt x="324" y="219"/>
                </a:cubicBezTo>
                <a:cubicBezTo>
                  <a:pt x="324" y="220"/>
                  <a:pt x="325" y="220"/>
                  <a:pt x="324" y="220"/>
                </a:cubicBezTo>
                <a:cubicBezTo>
                  <a:pt x="324" y="220"/>
                  <a:pt x="324" y="219"/>
                  <a:pt x="324" y="220"/>
                </a:cubicBezTo>
                <a:cubicBezTo>
                  <a:pt x="324" y="220"/>
                  <a:pt x="324" y="220"/>
                  <a:pt x="324" y="221"/>
                </a:cubicBezTo>
                <a:cubicBezTo>
                  <a:pt x="323" y="221"/>
                  <a:pt x="323" y="221"/>
                  <a:pt x="323" y="221"/>
                </a:cubicBezTo>
                <a:cubicBezTo>
                  <a:pt x="323" y="221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2" y="220"/>
                  <a:pt x="321" y="219"/>
                </a:cubicBezTo>
                <a:cubicBezTo>
                  <a:pt x="322" y="220"/>
                  <a:pt x="322" y="220"/>
                  <a:pt x="322" y="220"/>
                </a:cubicBezTo>
                <a:cubicBezTo>
                  <a:pt x="322" y="220"/>
                  <a:pt x="321" y="220"/>
                  <a:pt x="321" y="220"/>
                </a:cubicBezTo>
                <a:cubicBezTo>
                  <a:pt x="321" y="220"/>
                  <a:pt x="321" y="220"/>
                  <a:pt x="321" y="221"/>
                </a:cubicBezTo>
                <a:cubicBezTo>
                  <a:pt x="321" y="221"/>
                  <a:pt x="321" y="221"/>
                  <a:pt x="321" y="221"/>
                </a:cubicBezTo>
                <a:cubicBezTo>
                  <a:pt x="321" y="221"/>
                  <a:pt x="321" y="221"/>
                  <a:pt x="320" y="221"/>
                </a:cubicBezTo>
                <a:cubicBezTo>
                  <a:pt x="320" y="221"/>
                  <a:pt x="321" y="221"/>
                  <a:pt x="321" y="220"/>
                </a:cubicBezTo>
                <a:cubicBezTo>
                  <a:pt x="320" y="221"/>
                  <a:pt x="320" y="220"/>
                  <a:pt x="320" y="221"/>
                </a:cubicBezTo>
                <a:cubicBezTo>
                  <a:pt x="320" y="221"/>
                  <a:pt x="320" y="221"/>
                  <a:pt x="320" y="221"/>
                </a:cubicBezTo>
                <a:cubicBezTo>
                  <a:pt x="319" y="221"/>
                  <a:pt x="319" y="220"/>
                  <a:pt x="319" y="220"/>
                </a:cubicBezTo>
                <a:cubicBezTo>
                  <a:pt x="319" y="220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8" y="220"/>
                  <a:pt x="318" y="221"/>
                  <a:pt x="318" y="221"/>
                </a:cubicBezTo>
                <a:cubicBezTo>
                  <a:pt x="318" y="221"/>
                  <a:pt x="318" y="221"/>
                  <a:pt x="318" y="221"/>
                </a:cubicBezTo>
                <a:cubicBezTo>
                  <a:pt x="317" y="221"/>
                  <a:pt x="316" y="222"/>
                  <a:pt x="315" y="222"/>
                </a:cubicBezTo>
                <a:cubicBezTo>
                  <a:pt x="315" y="222"/>
                  <a:pt x="315" y="222"/>
                  <a:pt x="315" y="222"/>
                </a:cubicBezTo>
                <a:cubicBezTo>
                  <a:pt x="315" y="222"/>
                  <a:pt x="314" y="222"/>
                  <a:pt x="314" y="222"/>
                </a:cubicBezTo>
                <a:cubicBezTo>
                  <a:pt x="314" y="222"/>
                  <a:pt x="314" y="223"/>
                  <a:pt x="313" y="222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3" y="223"/>
                </a:cubicBezTo>
                <a:cubicBezTo>
                  <a:pt x="313" y="223"/>
                  <a:pt x="313" y="223"/>
                  <a:pt x="312" y="223"/>
                </a:cubicBezTo>
                <a:cubicBezTo>
                  <a:pt x="312" y="223"/>
                  <a:pt x="312" y="223"/>
                  <a:pt x="312" y="223"/>
                </a:cubicBezTo>
                <a:cubicBezTo>
                  <a:pt x="312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4"/>
                </a:cubicBezTo>
                <a:cubicBezTo>
                  <a:pt x="311" y="224"/>
                  <a:pt x="311" y="224"/>
                  <a:pt x="311" y="224"/>
                </a:cubicBezTo>
                <a:cubicBezTo>
                  <a:pt x="311" y="224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1" y="223"/>
                  <a:pt x="311" y="223"/>
                </a:cubicBezTo>
                <a:cubicBezTo>
                  <a:pt x="311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3"/>
                </a:cubicBezTo>
                <a:cubicBezTo>
                  <a:pt x="310" y="223"/>
                  <a:pt x="310" y="223"/>
                  <a:pt x="310" y="224"/>
                </a:cubicBezTo>
                <a:cubicBezTo>
                  <a:pt x="310" y="223"/>
                  <a:pt x="309" y="223"/>
                  <a:pt x="310" y="223"/>
                </a:cubicBezTo>
                <a:cubicBezTo>
                  <a:pt x="310" y="223"/>
                  <a:pt x="310" y="223"/>
                  <a:pt x="310" y="222"/>
                </a:cubicBezTo>
                <a:cubicBezTo>
                  <a:pt x="310" y="222"/>
                  <a:pt x="310" y="222"/>
                  <a:pt x="310" y="222"/>
                </a:cubicBezTo>
                <a:cubicBezTo>
                  <a:pt x="311" y="222"/>
                  <a:pt x="311" y="223"/>
                  <a:pt x="311" y="223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1" y="222"/>
                  <a:pt x="311" y="222"/>
                  <a:pt x="311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2" y="222"/>
                  <a:pt x="311" y="222"/>
                  <a:pt x="312" y="222"/>
                </a:cubicBezTo>
                <a:cubicBezTo>
                  <a:pt x="312" y="222"/>
                  <a:pt x="312" y="222"/>
                  <a:pt x="312" y="222"/>
                </a:cubicBezTo>
                <a:cubicBezTo>
                  <a:pt x="313" y="222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4" y="221"/>
                  <a:pt x="314" y="221"/>
                </a:cubicBezTo>
                <a:cubicBezTo>
                  <a:pt x="314" y="221"/>
                  <a:pt x="314" y="221"/>
                  <a:pt x="314" y="221"/>
                </a:cubicBezTo>
                <a:cubicBezTo>
                  <a:pt x="314" y="220"/>
                  <a:pt x="313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4" y="220"/>
                  <a:pt x="314" y="220"/>
                </a:cubicBezTo>
                <a:cubicBezTo>
                  <a:pt x="314" y="220"/>
                  <a:pt x="315" y="220"/>
                  <a:pt x="315" y="220"/>
                </a:cubicBezTo>
                <a:cubicBezTo>
                  <a:pt x="315" y="220"/>
                  <a:pt x="315" y="221"/>
                  <a:pt x="315" y="221"/>
                </a:cubicBezTo>
                <a:cubicBezTo>
                  <a:pt x="315" y="220"/>
                  <a:pt x="315" y="220"/>
                  <a:pt x="315" y="220"/>
                </a:cubicBezTo>
                <a:cubicBezTo>
                  <a:pt x="316" y="220"/>
                  <a:pt x="316" y="220"/>
                  <a:pt x="316" y="220"/>
                </a:cubicBezTo>
                <a:cubicBezTo>
                  <a:pt x="316" y="219"/>
                  <a:pt x="316" y="219"/>
                  <a:pt x="316" y="220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6" y="220"/>
                  <a:pt x="316" y="220"/>
                  <a:pt x="316" y="221"/>
                </a:cubicBezTo>
                <a:cubicBezTo>
                  <a:pt x="316" y="220"/>
                  <a:pt x="317" y="220"/>
                  <a:pt x="317" y="220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6" y="220"/>
                  <a:pt x="316" y="221"/>
                  <a:pt x="317" y="221"/>
                </a:cubicBezTo>
                <a:cubicBezTo>
                  <a:pt x="316" y="221"/>
                  <a:pt x="317" y="221"/>
                  <a:pt x="317" y="221"/>
                </a:cubicBezTo>
                <a:cubicBezTo>
                  <a:pt x="317" y="220"/>
                  <a:pt x="317" y="220"/>
                  <a:pt x="317" y="220"/>
                </a:cubicBezTo>
                <a:cubicBezTo>
                  <a:pt x="317" y="220"/>
                  <a:pt x="317" y="220"/>
                  <a:pt x="318" y="220"/>
                </a:cubicBezTo>
                <a:cubicBezTo>
                  <a:pt x="318" y="220"/>
                  <a:pt x="318" y="220"/>
                  <a:pt x="318" y="220"/>
                </a:cubicBezTo>
                <a:cubicBezTo>
                  <a:pt x="318" y="220"/>
                  <a:pt x="318" y="220"/>
                  <a:pt x="319" y="220"/>
                </a:cubicBezTo>
                <a:cubicBezTo>
                  <a:pt x="319" y="220"/>
                  <a:pt x="318" y="220"/>
                  <a:pt x="318" y="220"/>
                </a:cubicBezTo>
                <a:cubicBezTo>
                  <a:pt x="319" y="220"/>
                  <a:pt x="319" y="220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8"/>
                  <a:pt x="318" y="218"/>
                  <a:pt x="319" y="218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19" y="219"/>
                  <a:pt x="319" y="219"/>
                </a:cubicBezTo>
                <a:cubicBezTo>
                  <a:pt x="319" y="219"/>
                  <a:pt x="320" y="218"/>
                  <a:pt x="320" y="218"/>
                </a:cubicBezTo>
                <a:cubicBezTo>
                  <a:pt x="320" y="218"/>
                  <a:pt x="320" y="218"/>
                  <a:pt x="320" y="219"/>
                </a:cubicBezTo>
                <a:cubicBezTo>
                  <a:pt x="321" y="219"/>
                  <a:pt x="320" y="218"/>
                  <a:pt x="321" y="218"/>
                </a:cubicBezTo>
                <a:cubicBezTo>
                  <a:pt x="321" y="218"/>
                  <a:pt x="321" y="219"/>
                  <a:pt x="321" y="219"/>
                </a:cubicBezTo>
                <a:cubicBezTo>
                  <a:pt x="322" y="219"/>
                  <a:pt x="322" y="219"/>
                  <a:pt x="322" y="220"/>
                </a:cubicBezTo>
                <a:cubicBezTo>
                  <a:pt x="322" y="219"/>
                  <a:pt x="322" y="219"/>
                  <a:pt x="322" y="218"/>
                </a:cubicBezTo>
                <a:cubicBezTo>
                  <a:pt x="321" y="218"/>
                  <a:pt x="322" y="219"/>
                  <a:pt x="321" y="219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1" y="218"/>
                  <a:pt x="321" y="218"/>
                  <a:pt x="321" y="218"/>
                </a:cubicBezTo>
                <a:cubicBezTo>
                  <a:pt x="322" y="217"/>
                  <a:pt x="323" y="218"/>
                  <a:pt x="324" y="218"/>
                </a:cubicBezTo>
                <a:cubicBezTo>
                  <a:pt x="324" y="218"/>
                  <a:pt x="324" y="218"/>
                  <a:pt x="323" y="218"/>
                </a:cubicBezTo>
                <a:cubicBezTo>
                  <a:pt x="324" y="219"/>
                  <a:pt x="324" y="218"/>
                  <a:pt x="324" y="218"/>
                </a:cubicBezTo>
                <a:cubicBezTo>
                  <a:pt x="324" y="218"/>
                  <a:pt x="324" y="218"/>
                  <a:pt x="324" y="217"/>
                </a:cubicBezTo>
                <a:cubicBezTo>
                  <a:pt x="324" y="217"/>
                  <a:pt x="324" y="218"/>
                  <a:pt x="324" y="217"/>
                </a:cubicBezTo>
                <a:cubicBezTo>
                  <a:pt x="325" y="217"/>
                  <a:pt x="325" y="216"/>
                  <a:pt x="326" y="217"/>
                </a:cubicBezTo>
                <a:cubicBezTo>
                  <a:pt x="326" y="216"/>
                  <a:pt x="327" y="216"/>
                  <a:pt x="327" y="217"/>
                </a:cubicBezTo>
                <a:cubicBezTo>
                  <a:pt x="327" y="215"/>
                  <a:pt x="328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0" y="215"/>
                  <a:pt x="330" y="215"/>
                  <a:pt x="330" y="215"/>
                </a:cubicBezTo>
                <a:cubicBezTo>
                  <a:pt x="331" y="215"/>
                  <a:pt x="331" y="215"/>
                  <a:pt x="331" y="215"/>
                </a:cubicBezTo>
                <a:cubicBezTo>
                  <a:pt x="331" y="215"/>
                  <a:pt x="331" y="215"/>
                  <a:pt x="331" y="216"/>
                </a:cubicBezTo>
                <a:cubicBezTo>
                  <a:pt x="331" y="215"/>
                  <a:pt x="332" y="215"/>
                  <a:pt x="332" y="215"/>
                </a:cubicBezTo>
                <a:cubicBezTo>
                  <a:pt x="332" y="215"/>
                  <a:pt x="333" y="214"/>
                  <a:pt x="333" y="214"/>
                </a:cubicBezTo>
                <a:cubicBezTo>
                  <a:pt x="333" y="214"/>
                  <a:pt x="332" y="215"/>
                  <a:pt x="333" y="215"/>
                </a:cubicBezTo>
                <a:cubicBezTo>
                  <a:pt x="333" y="214"/>
                  <a:pt x="334" y="214"/>
                  <a:pt x="335" y="214"/>
                </a:cubicBezTo>
                <a:cubicBezTo>
                  <a:pt x="335" y="214"/>
                  <a:pt x="335" y="214"/>
                  <a:pt x="335" y="213"/>
                </a:cubicBezTo>
                <a:cubicBezTo>
                  <a:pt x="335" y="213"/>
                  <a:pt x="335" y="213"/>
                  <a:pt x="336" y="213"/>
                </a:cubicBezTo>
                <a:cubicBezTo>
                  <a:pt x="336" y="214"/>
                  <a:pt x="336" y="214"/>
                  <a:pt x="336" y="214"/>
                </a:cubicBezTo>
                <a:cubicBezTo>
                  <a:pt x="336" y="214"/>
                  <a:pt x="336" y="214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6" y="215"/>
                  <a:pt x="336" y="215"/>
                  <a:pt x="336" y="215"/>
                </a:cubicBezTo>
                <a:cubicBezTo>
                  <a:pt x="337" y="215"/>
                  <a:pt x="336" y="214"/>
                  <a:pt x="336" y="214"/>
                </a:cubicBezTo>
                <a:cubicBezTo>
                  <a:pt x="337" y="213"/>
                  <a:pt x="337" y="214"/>
                  <a:pt x="338" y="215"/>
                </a:cubicBezTo>
                <a:cubicBezTo>
                  <a:pt x="338" y="214"/>
                  <a:pt x="338" y="215"/>
                  <a:pt x="339" y="214"/>
                </a:cubicBezTo>
                <a:cubicBezTo>
                  <a:pt x="338" y="213"/>
                  <a:pt x="338" y="214"/>
                  <a:pt x="337" y="214"/>
                </a:cubicBezTo>
                <a:cubicBezTo>
                  <a:pt x="337" y="214"/>
                  <a:pt x="337" y="214"/>
                  <a:pt x="337" y="213"/>
                </a:cubicBezTo>
                <a:cubicBezTo>
                  <a:pt x="337" y="213"/>
                  <a:pt x="337" y="213"/>
                  <a:pt x="338" y="213"/>
                </a:cubicBezTo>
                <a:cubicBezTo>
                  <a:pt x="338" y="213"/>
                  <a:pt x="337" y="213"/>
                  <a:pt x="338" y="212"/>
                </a:cubicBezTo>
                <a:cubicBezTo>
                  <a:pt x="338" y="213"/>
                  <a:pt x="339" y="212"/>
                  <a:pt x="340" y="212"/>
                </a:cubicBezTo>
                <a:cubicBezTo>
                  <a:pt x="340" y="212"/>
                  <a:pt x="339" y="212"/>
                  <a:pt x="339" y="212"/>
                </a:cubicBezTo>
                <a:cubicBezTo>
                  <a:pt x="339" y="212"/>
                  <a:pt x="339" y="212"/>
                  <a:pt x="339" y="211"/>
                </a:cubicBezTo>
                <a:cubicBezTo>
                  <a:pt x="339" y="212"/>
                  <a:pt x="339" y="212"/>
                  <a:pt x="339" y="212"/>
                </a:cubicBezTo>
                <a:cubicBezTo>
                  <a:pt x="339" y="212"/>
                  <a:pt x="339" y="211"/>
                  <a:pt x="339" y="211"/>
                </a:cubicBezTo>
                <a:cubicBezTo>
                  <a:pt x="340" y="211"/>
                  <a:pt x="340" y="211"/>
                  <a:pt x="340" y="211"/>
                </a:cubicBezTo>
                <a:cubicBezTo>
                  <a:pt x="340" y="212"/>
                  <a:pt x="339" y="212"/>
                  <a:pt x="340" y="212"/>
                </a:cubicBezTo>
                <a:cubicBezTo>
                  <a:pt x="340" y="213"/>
                  <a:pt x="340" y="211"/>
                  <a:pt x="341" y="212"/>
                </a:cubicBezTo>
                <a:cubicBezTo>
                  <a:pt x="340" y="213"/>
                  <a:pt x="342" y="211"/>
                  <a:pt x="343" y="212"/>
                </a:cubicBezTo>
                <a:cubicBezTo>
                  <a:pt x="343" y="211"/>
                  <a:pt x="344" y="211"/>
                  <a:pt x="344" y="210"/>
                </a:cubicBezTo>
                <a:cubicBezTo>
                  <a:pt x="344" y="211"/>
                  <a:pt x="346" y="210"/>
                  <a:pt x="346" y="209"/>
                </a:cubicBezTo>
                <a:cubicBezTo>
                  <a:pt x="346" y="209"/>
                  <a:pt x="346" y="209"/>
                  <a:pt x="346" y="210"/>
                </a:cubicBezTo>
                <a:cubicBezTo>
                  <a:pt x="346" y="209"/>
                  <a:pt x="347" y="210"/>
                  <a:pt x="347" y="209"/>
                </a:cubicBezTo>
                <a:cubicBezTo>
                  <a:pt x="348" y="210"/>
                  <a:pt x="348" y="209"/>
                  <a:pt x="348" y="208"/>
                </a:cubicBezTo>
                <a:cubicBezTo>
                  <a:pt x="348" y="208"/>
                  <a:pt x="348" y="209"/>
                  <a:pt x="349" y="209"/>
                </a:cubicBezTo>
                <a:cubicBezTo>
                  <a:pt x="350" y="208"/>
                  <a:pt x="351" y="208"/>
                  <a:pt x="352" y="207"/>
                </a:cubicBezTo>
                <a:cubicBezTo>
                  <a:pt x="352" y="208"/>
                  <a:pt x="352" y="208"/>
                  <a:pt x="352" y="208"/>
                </a:cubicBezTo>
                <a:cubicBezTo>
                  <a:pt x="352" y="207"/>
                  <a:pt x="353" y="207"/>
                  <a:pt x="353" y="208"/>
                </a:cubicBezTo>
                <a:cubicBezTo>
                  <a:pt x="353" y="207"/>
                  <a:pt x="353" y="206"/>
                  <a:pt x="354" y="207"/>
                </a:cubicBezTo>
                <a:cubicBezTo>
                  <a:pt x="354" y="207"/>
                  <a:pt x="353" y="207"/>
                  <a:pt x="354" y="207"/>
                </a:cubicBezTo>
                <a:cubicBezTo>
                  <a:pt x="354" y="208"/>
                  <a:pt x="354" y="207"/>
                  <a:pt x="354" y="208"/>
                </a:cubicBezTo>
                <a:cubicBezTo>
                  <a:pt x="354" y="207"/>
                  <a:pt x="354" y="207"/>
                  <a:pt x="354" y="207"/>
                </a:cubicBezTo>
                <a:cubicBezTo>
                  <a:pt x="355" y="207"/>
                  <a:pt x="354" y="207"/>
                  <a:pt x="355" y="207"/>
                </a:cubicBezTo>
                <a:cubicBezTo>
                  <a:pt x="355" y="208"/>
                  <a:pt x="355" y="207"/>
                  <a:pt x="355" y="207"/>
                </a:cubicBezTo>
                <a:cubicBezTo>
                  <a:pt x="356" y="206"/>
                  <a:pt x="355" y="208"/>
                  <a:pt x="356" y="207"/>
                </a:cubicBezTo>
                <a:cubicBezTo>
                  <a:pt x="356" y="207"/>
                  <a:pt x="356" y="206"/>
                  <a:pt x="356" y="206"/>
                </a:cubicBezTo>
                <a:cubicBezTo>
                  <a:pt x="357" y="207"/>
                  <a:pt x="357" y="206"/>
                  <a:pt x="357" y="206"/>
                </a:cubicBezTo>
                <a:cubicBezTo>
                  <a:pt x="357" y="206"/>
                  <a:pt x="357" y="206"/>
                  <a:pt x="358" y="206"/>
                </a:cubicBezTo>
                <a:cubicBezTo>
                  <a:pt x="358" y="206"/>
                  <a:pt x="358" y="206"/>
                  <a:pt x="358" y="206"/>
                </a:cubicBezTo>
                <a:cubicBezTo>
                  <a:pt x="358" y="206"/>
                  <a:pt x="360" y="206"/>
                  <a:pt x="359" y="205"/>
                </a:cubicBezTo>
                <a:cubicBezTo>
                  <a:pt x="360" y="205"/>
                  <a:pt x="359" y="204"/>
                  <a:pt x="360" y="204"/>
                </a:cubicBezTo>
                <a:cubicBezTo>
                  <a:pt x="360" y="205"/>
                  <a:pt x="360" y="205"/>
                  <a:pt x="360" y="205"/>
                </a:cubicBezTo>
                <a:cubicBezTo>
                  <a:pt x="360" y="205"/>
                  <a:pt x="360" y="205"/>
                  <a:pt x="361" y="205"/>
                </a:cubicBezTo>
                <a:cubicBezTo>
                  <a:pt x="360" y="203"/>
                  <a:pt x="362" y="204"/>
                  <a:pt x="362" y="203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2" y="204"/>
                  <a:pt x="362" y="204"/>
                  <a:pt x="362" y="204"/>
                </a:cubicBezTo>
                <a:cubicBezTo>
                  <a:pt x="361" y="204"/>
                  <a:pt x="362" y="204"/>
                  <a:pt x="361" y="205"/>
                </a:cubicBezTo>
                <a:cubicBezTo>
                  <a:pt x="362" y="205"/>
                  <a:pt x="362" y="204"/>
                  <a:pt x="363" y="205"/>
                </a:cubicBezTo>
                <a:cubicBezTo>
                  <a:pt x="363" y="205"/>
                  <a:pt x="363" y="205"/>
                  <a:pt x="363" y="204"/>
                </a:cubicBezTo>
                <a:cubicBezTo>
                  <a:pt x="364" y="205"/>
                  <a:pt x="365" y="203"/>
                  <a:pt x="366" y="203"/>
                </a:cubicBezTo>
                <a:cubicBezTo>
                  <a:pt x="367" y="203"/>
                  <a:pt x="367" y="202"/>
                  <a:pt x="367" y="202"/>
                </a:cubicBezTo>
                <a:cubicBezTo>
                  <a:pt x="367" y="201"/>
                  <a:pt x="368" y="202"/>
                  <a:pt x="367" y="201"/>
                </a:cubicBezTo>
                <a:cubicBezTo>
                  <a:pt x="368" y="202"/>
                  <a:pt x="368" y="202"/>
                  <a:pt x="368" y="202"/>
                </a:cubicBezTo>
                <a:cubicBezTo>
                  <a:pt x="368" y="203"/>
                  <a:pt x="367" y="202"/>
                  <a:pt x="367" y="202"/>
                </a:cubicBezTo>
                <a:cubicBezTo>
                  <a:pt x="367" y="203"/>
                  <a:pt x="368" y="203"/>
                  <a:pt x="367" y="203"/>
                </a:cubicBezTo>
                <a:cubicBezTo>
                  <a:pt x="368" y="203"/>
                  <a:pt x="368" y="203"/>
                  <a:pt x="368" y="202"/>
                </a:cubicBezTo>
                <a:cubicBezTo>
                  <a:pt x="368" y="202"/>
                  <a:pt x="368" y="202"/>
                  <a:pt x="368" y="203"/>
                </a:cubicBezTo>
                <a:cubicBezTo>
                  <a:pt x="369" y="202"/>
                  <a:pt x="368" y="202"/>
                  <a:pt x="368" y="202"/>
                </a:cubicBezTo>
                <a:cubicBezTo>
                  <a:pt x="368" y="201"/>
                  <a:pt x="369" y="202"/>
                  <a:pt x="369" y="201"/>
                </a:cubicBezTo>
                <a:cubicBezTo>
                  <a:pt x="367" y="201"/>
                  <a:pt x="365" y="201"/>
                  <a:pt x="364" y="202"/>
                </a:cubicBezTo>
                <a:cubicBezTo>
                  <a:pt x="363" y="202"/>
                  <a:pt x="364" y="201"/>
                  <a:pt x="363" y="201"/>
                </a:cubicBezTo>
                <a:cubicBezTo>
                  <a:pt x="363" y="201"/>
                  <a:pt x="363" y="202"/>
                  <a:pt x="363" y="202"/>
                </a:cubicBezTo>
                <a:cubicBezTo>
                  <a:pt x="363" y="202"/>
                  <a:pt x="363" y="201"/>
                  <a:pt x="363" y="200"/>
                </a:cubicBezTo>
                <a:cubicBezTo>
                  <a:pt x="364" y="200"/>
                  <a:pt x="365" y="201"/>
                  <a:pt x="366" y="200"/>
                </a:cubicBezTo>
                <a:cubicBezTo>
                  <a:pt x="366" y="199"/>
                  <a:pt x="367" y="200"/>
                  <a:pt x="367" y="200"/>
                </a:cubicBezTo>
                <a:cubicBezTo>
                  <a:pt x="367" y="199"/>
                  <a:pt x="367" y="199"/>
                  <a:pt x="367" y="199"/>
                </a:cubicBezTo>
                <a:cubicBezTo>
                  <a:pt x="368" y="199"/>
                  <a:pt x="367" y="199"/>
                  <a:pt x="367" y="198"/>
                </a:cubicBezTo>
                <a:cubicBezTo>
                  <a:pt x="368" y="199"/>
                  <a:pt x="368" y="198"/>
                  <a:pt x="369" y="198"/>
                </a:cubicBezTo>
                <a:cubicBezTo>
                  <a:pt x="369" y="198"/>
                  <a:pt x="369" y="199"/>
                  <a:pt x="370" y="199"/>
                </a:cubicBezTo>
                <a:cubicBezTo>
                  <a:pt x="369" y="198"/>
                  <a:pt x="370" y="198"/>
                  <a:pt x="370" y="198"/>
                </a:cubicBezTo>
                <a:cubicBezTo>
                  <a:pt x="371" y="198"/>
                  <a:pt x="370" y="199"/>
                  <a:pt x="370" y="199"/>
                </a:cubicBezTo>
                <a:cubicBezTo>
                  <a:pt x="370" y="198"/>
                  <a:pt x="371" y="198"/>
                  <a:pt x="371" y="199"/>
                </a:cubicBezTo>
                <a:cubicBezTo>
                  <a:pt x="371" y="198"/>
                  <a:pt x="371" y="198"/>
                  <a:pt x="371" y="198"/>
                </a:cubicBezTo>
                <a:cubicBezTo>
                  <a:pt x="372" y="198"/>
                  <a:pt x="372" y="198"/>
                  <a:pt x="373" y="198"/>
                </a:cubicBezTo>
                <a:cubicBezTo>
                  <a:pt x="373" y="197"/>
                  <a:pt x="374" y="198"/>
                  <a:pt x="374" y="197"/>
                </a:cubicBezTo>
                <a:cubicBezTo>
                  <a:pt x="375" y="198"/>
                  <a:pt x="374" y="198"/>
                  <a:pt x="374" y="198"/>
                </a:cubicBezTo>
                <a:cubicBezTo>
                  <a:pt x="374" y="198"/>
                  <a:pt x="375" y="198"/>
                  <a:pt x="375" y="198"/>
                </a:cubicBezTo>
                <a:cubicBezTo>
                  <a:pt x="375" y="198"/>
                  <a:pt x="375" y="197"/>
                  <a:pt x="375" y="197"/>
                </a:cubicBezTo>
                <a:cubicBezTo>
                  <a:pt x="375" y="197"/>
                  <a:pt x="375" y="197"/>
                  <a:pt x="375" y="196"/>
                </a:cubicBezTo>
                <a:cubicBezTo>
                  <a:pt x="375" y="196"/>
                  <a:pt x="374" y="196"/>
                  <a:pt x="374" y="196"/>
                </a:cubicBezTo>
                <a:cubicBezTo>
                  <a:pt x="373" y="196"/>
                  <a:pt x="374" y="196"/>
                  <a:pt x="373" y="196"/>
                </a:cubicBezTo>
                <a:cubicBezTo>
                  <a:pt x="373" y="196"/>
                  <a:pt x="373" y="196"/>
                  <a:pt x="373" y="197"/>
                </a:cubicBezTo>
                <a:cubicBezTo>
                  <a:pt x="373" y="197"/>
                  <a:pt x="373" y="197"/>
                  <a:pt x="373" y="197"/>
                </a:cubicBezTo>
                <a:cubicBezTo>
                  <a:pt x="373" y="197"/>
                  <a:pt x="372" y="197"/>
                  <a:pt x="372" y="197"/>
                </a:cubicBezTo>
                <a:cubicBezTo>
                  <a:pt x="371" y="197"/>
                  <a:pt x="372" y="197"/>
                  <a:pt x="372" y="196"/>
                </a:cubicBezTo>
                <a:cubicBezTo>
                  <a:pt x="371" y="196"/>
                  <a:pt x="372" y="196"/>
                  <a:pt x="371" y="197"/>
                </a:cubicBezTo>
                <a:cubicBezTo>
                  <a:pt x="371" y="197"/>
                  <a:pt x="371" y="196"/>
                  <a:pt x="370" y="196"/>
                </a:cubicBezTo>
                <a:cubicBezTo>
                  <a:pt x="370" y="197"/>
                  <a:pt x="370" y="197"/>
                  <a:pt x="370" y="198"/>
                </a:cubicBezTo>
                <a:cubicBezTo>
                  <a:pt x="370" y="197"/>
                  <a:pt x="370" y="197"/>
                  <a:pt x="369" y="197"/>
                </a:cubicBezTo>
                <a:cubicBezTo>
                  <a:pt x="369" y="197"/>
                  <a:pt x="369" y="197"/>
                  <a:pt x="368" y="197"/>
                </a:cubicBezTo>
                <a:cubicBezTo>
                  <a:pt x="368" y="196"/>
                  <a:pt x="368" y="196"/>
                  <a:pt x="368" y="196"/>
                </a:cubicBezTo>
                <a:cubicBezTo>
                  <a:pt x="367" y="197"/>
                  <a:pt x="366" y="197"/>
                  <a:pt x="365" y="197"/>
                </a:cubicBezTo>
                <a:cubicBezTo>
                  <a:pt x="364" y="198"/>
                  <a:pt x="363" y="197"/>
                  <a:pt x="363" y="198"/>
                </a:cubicBezTo>
                <a:cubicBezTo>
                  <a:pt x="362" y="197"/>
                  <a:pt x="361" y="199"/>
                  <a:pt x="360" y="198"/>
                </a:cubicBezTo>
                <a:cubicBezTo>
                  <a:pt x="360" y="198"/>
                  <a:pt x="359" y="198"/>
                  <a:pt x="359" y="199"/>
                </a:cubicBezTo>
                <a:cubicBezTo>
                  <a:pt x="359" y="198"/>
                  <a:pt x="358" y="198"/>
                  <a:pt x="358" y="198"/>
                </a:cubicBezTo>
                <a:cubicBezTo>
                  <a:pt x="358" y="198"/>
                  <a:pt x="359" y="198"/>
                  <a:pt x="359" y="197"/>
                </a:cubicBezTo>
                <a:cubicBezTo>
                  <a:pt x="359" y="198"/>
                  <a:pt x="359" y="197"/>
                  <a:pt x="360" y="197"/>
                </a:cubicBezTo>
                <a:cubicBezTo>
                  <a:pt x="360" y="197"/>
                  <a:pt x="359" y="197"/>
                  <a:pt x="359" y="197"/>
                </a:cubicBezTo>
                <a:cubicBezTo>
                  <a:pt x="359" y="196"/>
                  <a:pt x="360" y="197"/>
                  <a:pt x="360" y="196"/>
                </a:cubicBezTo>
                <a:cubicBezTo>
                  <a:pt x="360" y="197"/>
                  <a:pt x="360" y="197"/>
                  <a:pt x="360" y="197"/>
                </a:cubicBezTo>
                <a:cubicBezTo>
                  <a:pt x="360" y="197"/>
                  <a:pt x="361" y="196"/>
                  <a:pt x="361" y="196"/>
                </a:cubicBezTo>
                <a:cubicBezTo>
                  <a:pt x="361" y="196"/>
                  <a:pt x="361" y="197"/>
                  <a:pt x="361" y="196"/>
                </a:cubicBezTo>
                <a:cubicBezTo>
                  <a:pt x="362" y="196"/>
                  <a:pt x="362" y="195"/>
                  <a:pt x="362" y="195"/>
                </a:cubicBezTo>
                <a:cubicBezTo>
                  <a:pt x="363" y="195"/>
                  <a:pt x="362" y="196"/>
                  <a:pt x="363" y="196"/>
                </a:cubicBezTo>
                <a:cubicBezTo>
                  <a:pt x="363" y="195"/>
                  <a:pt x="363" y="195"/>
                  <a:pt x="363" y="195"/>
                </a:cubicBezTo>
                <a:cubicBezTo>
                  <a:pt x="364" y="195"/>
                  <a:pt x="365" y="195"/>
                  <a:pt x="365" y="194"/>
                </a:cubicBezTo>
                <a:cubicBezTo>
                  <a:pt x="365" y="195"/>
                  <a:pt x="366" y="194"/>
                  <a:pt x="366" y="194"/>
                </a:cubicBezTo>
                <a:cubicBezTo>
                  <a:pt x="366" y="194"/>
                  <a:pt x="366" y="194"/>
                  <a:pt x="366" y="194"/>
                </a:cubicBezTo>
                <a:cubicBezTo>
                  <a:pt x="366" y="192"/>
                  <a:pt x="367" y="194"/>
                  <a:pt x="367" y="193"/>
                </a:cubicBezTo>
                <a:cubicBezTo>
                  <a:pt x="368" y="193"/>
                  <a:pt x="368" y="194"/>
                  <a:pt x="368" y="194"/>
                </a:cubicBezTo>
                <a:cubicBezTo>
                  <a:pt x="368" y="194"/>
                  <a:pt x="368" y="193"/>
                  <a:pt x="368" y="193"/>
                </a:cubicBezTo>
                <a:cubicBezTo>
                  <a:pt x="368" y="192"/>
                  <a:pt x="369" y="193"/>
                  <a:pt x="369" y="192"/>
                </a:cubicBezTo>
                <a:cubicBezTo>
                  <a:pt x="369" y="192"/>
                  <a:pt x="370" y="192"/>
                  <a:pt x="370" y="193"/>
                </a:cubicBezTo>
                <a:cubicBezTo>
                  <a:pt x="370" y="192"/>
                  <a:pt x="371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2"/>
                  <a:pt x="372" y="192"/>
                  <a:pt x="372" y="192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3" y="193"/>
                  <a:pt x="373" y="193"/>
                </a:cubicBezTo>
                <a:cubicBezTo>
                  <a:pt x="373" y="193"/>
                  <a:pt x="372" y="193"/>
                  <a:pt x="373" y="193"/>
                </a:cubicBezTo>
                <a:cubicBezTo>
                  <a:pt x="373" y="192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3"/>
                </a:cubicBezTo>
                <a:cubicBezTo>
                  <a:pt x="372" y="193"/>
                  <a:pt x="372" y="193"/>
                  <a:pt x="372" y="192"/>
                </a:cubicBezTo>
                <a:cubicBezTo>
                  <a:pt x="372" y="192"/>
                  <a:pt x="373" y="192"/>
                  <a:pt x="373" y="192"/>
                </a:cubicBezTo>
                <a:cubicBezTo>
                  <a:pt x="373" y="192"/>
                  <a:pt x="373" y="192"/>
                  <a:pt x="372" y="192"/>
                </a:cubicBezTo>
                <a:cubicBezTo>
                  <a:pt x="373" y="192"/>
                  <a:pt x="373" y="191"/>
                  <a:pt x="374" y="192"/>
                </a:cubicBezTo>
                <a:cubicBezTo>
                  <a:pt x="374" y="192"/>
                  <a:pt x="374" y="190"/>
                  <a:pt x="375" y="190"/>
                </a:cubicBezTo>
                <a:cubicBezTo>
                  <a:pt x="375" y="190"/>
                  <a:pt x="375" y="190"/>
                  <a:pt x="375" y="190"/>
                </a:cubicBezTo>
                <a:cubicBezTo>
                  <a:pt x="376" y="190"/>
                  <a:pt x="376" y="190"/>
                  <a:pt x="376" y="190"/>
                </a:cubicBezTo>
                <a:cubicBezTo>
                  <a:pt x="376" y="191"/>
                  <a:pt x="376" y="189"/>
                  <a:pt x="377" y="190"/>
                </a:cubicBezTo>
                <a:cubicBezTo>
                  <a:pt x="377" y="190"/>
                  <a:pt x="377" y="190"/>
                  <a:pt x="377" y="191"/>
                </a:cubicBezTo>
                <a:cubicBezTo>
                  <a:pt x="378" y="190"/>
                  <a:pt x="378" y="189"/>
                  <a:pt x="379" y="190"/>
                </a:cubicBezTo>
                <a:cubicBezTo>
                  <a:pt x="380" y="190"/>
                  <a:pt x="380" y="190"/>
                  <a:pt x="380" y="189"/>
                </a:cubicBezTo>
                <a:cubicBezTo>
                  <a:pt x="380" y="190"/>
                  <a:pt x="381" y="189"/>
                  <a:pt x="381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2" y="189"/>
                  <a:pt x="382" y="189"/>
                  <a:pt x="382" y="189"/>
                </a:cubicBezTo>
                <a:cubicBezTo>
                  <a:pt x="381" y="189"/>
                  <a:pt x="381" y="189"/>
                  <a:pt x="381" y="189"/>
                </a:cubicBezTo>
                <a:cubicBezTo>
                  <a:pt x="381" y="189"/>
                  <a:pt x="381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9"/>
                </a:cubicBezTo>
                <a:cubicBezTo>
                  <a:pt x="380" y="189"/>
                  <a:pt x="380" y="189"/>
                  <a:pt x="380" y="188"/>
                </a:cubicBezTo>
                <a:cubicBezTo>
                  <a:pt x="381" y="189"/>
                  <a:pt x="381" y="188"/>
                  <a:pt x="382" y="188"/>
                </a:cubicBezTo>
                <a:cubicBezTo>
                  <a:pt x="382" y="188"/>
                  <a:pt x="382" y="189"/>
                  <a:pt x="382" y="189"/>
                </a:cubicBezTo>
                <a:cubicBezTo>
                  <a:pt x="382" y="189"/>
                  <a:pt x="383" y="189"/>
                  <a:pt x="384" y="188"/>
                </a:cubicBezTo>
                <a:cubicBezTo>
                  <a:pt x="384" y="188"/>
                  <a:pt x="383" y="189"/>
                  <a:pt x="383" y="188"/>
                </a:cubicBezTo>
                <a:cubicBezTo>
                  <a:pt x="383" y="187"/>
                  <a:pt x="383" y="188"/>
                  <a:pt x="384" y="187"/>
                </a:cubicBezTo>
                <a:cubicBezTo>
                  <a:pt x="383" y="187"/>
                  <a:pt x="383" y="187"/>
                  <a:pt x="383" y="187"/>
                </a:cubicBezTo>
                <a:cubicBezTo>
                  <a:pt x="383" y="186"/>
                  <a:pt x="383" y="187"/>
                  <a:pt x="383" y="186"/>
                </a:cubicBezTo>
                <a:cubicBezTo>
                  <a:pt x="383" y="186"/>
                  <a:pt x="383" y="186"/>
                  <a:pt x="383" y="186"/>
                </a:cubicBezTo>
                <a:cubicBezTo>
                  <a:pt x="384" y="187"/>
                  <a:pt x="384" y="186"/>
                  <a:pt x="385" y="186"/>
                </a:cubicBezTo>
                <a:cubicBezTo>
                  <a:pt x="385" y="187"/>
                  <a:pt x="384" y="186"/>
                  <a:pt x="384" y="187"/>
                </a:cubicBezTo>
                <a:cubicBezTo>
                  <a:pt x="384" y="187"/>
                  <a:pt x="385" y="187"/>
                  <a:pt x="385" y="187"/>
                </a:cubicBezTo>
                <a:cubicBezTo>
                  <a:pt x="385" y="187"/>
                  <a:pt x="385" y="186"/>
                  <a:pt x="386" y="186"/>
                </a:cubicBezTo>
                <a:cubicBezTo>
                  <a:pt x="386" y="186"/>
                  <a:pt x="386" y="187"/>
                  <a:pt x="386" y="187"/>
                </a:cubicBezTo>
                <a:cubicBezTo>
                  <a:pt x="386" y="187"/>
                  <a:pt x="386" y="187"/>
                  <a:pt x="387" y="187"/>
                </a:cubicBezTo>
                <a:cubicBezTo>
                  <a:pt x="387" y="187"/>
                  <a:pt x="386" y="187"/>
                  <a:pt x="386" y="186"/>
                </a:cubicBezTo>
                <a:cubicBezTo>
                  <a:pt x="387" y="186"/>
                  <a:pt x="388" y="186"/>
                  <a:pt x="388" y="185"/>
                </a:cubicBezTo>
                <a:cubicBezTo>
                  <a:pt x="388" y="185"/>
                  <a:pt x="388" y="186"/>
                  <a:pt x="387" y="185"/>
                </a:cubicBezTo>
                <a:cubicBezTo>
                  <a:pt x="387" y="185"/>
                  <a:pt x="387" y="185"/>
                  <a:pt x="387" y="185"/>
                </a:cubicBezTo>
                <a:cubicBezTo>
                  <a:pt x="388" y="185"/>
                  <a:pt x="387" y="185"/>
                  <a:pt x="388" y="184"/>
                </a:cubicBezTo>
                <a:cubicBezTo>
                  <a:pt x="388" y="183"/>
                  <a:pt x="387" y="184"/>
                  <a:pt x="387" y="185"/>
                </a:cubicBezTo>
                <a:cubicBezTo>
                  <a:pt x="387" y="184"/>
                  <a:pt x="387" y="184"/>
                  <a:pt x="387" y="184"/>
                </a:cubicBezTo>
                <a:cubicBezTo>
                  <a:pt x="387" y="183"/>
                  <a:pt x="388" y="183"/>
                  <a:pt x="387" y="183"/>
                </a:cubicBezTo>
                <a:cubicBezTo>
                  <a:pt x="387" y="183"/>
                  <a:pt x="387" y="183"/>
                  <a:pt x="387" y="183"/>
                </a:cubicBezTo>
                <a:cubicBezTo>
                  <a:pt x="387" y="183"/>
                  <a:pt x="387" y="183"/>
                  <a:pt x="386" y="183"/>
                </a:cubicBezTo>
                <a:cubicBezTo>
                  <a:pt x="386" y="183"/>
                  <a:pt x="386" y="184"/>
                  <a:pt x="386" y="184"/>
                </a:cubicBezTo>
                <a:cubicBezTo>
                  <a:pt x="386" y="184"/>
                  <a:pt x="385" y="184"/>
                  <a:pt x="385" y="185"/>
                </a:cubicBezTo>
                <a:cubicBezTo>
                  <a:pt x="384" y="184"/>
                  <a:pt x="383" y="185"/>
                  <a:pt x="382" y="185"/>
                </a:cubicBezTo>
                <a:cubicBezTo>
                  <a:pt x="382" y="184"/>
                  <a:pt x="383" y="185"/>
                  <a:pt x="383" y="184"/>
                </a:cubicBezTo>
                <a:cubicBezTo>
                  <a:pt x="382" y="184"/>
                  <a:pt x="381" y="184"/>
                  <a:pt x="380" y="185"/>
                </a:cubicBezTo>
                <a:cubicBezTo>
                  <a:pt x="380" y="185"/>
                  <a:pt x="380" y="184"/>
                  <a:pt x="379" y="185"/>
                </a:cubicBezTo>
                <a:cubicBezTo>
                  <a:pt x="379" y="185"/>
                  <a:pt x="379" y="184"/>
                  <a:pt x="379" y="184"/>
                </a:cubicBezTo>
                <a:cubicBezTo>
                  <a:pt x="379" y="183"/>
                  <a:pt x="379" y="184"/>
                  <a:pt x="379" y="184"/>
                </a:cubicBezTo>
                <a:cubicBezTo>
                  <a:pt x="379" y="184"/>
                  <a:pt x="378" y="185"/>
                  <a:pt x="379" y="185"/>
                </a:cubicBezTo>
                <a:cubicBezTo>
                  <a:pt x="378" y="185"/>
                  <a:pt x="378" y="186"/>
                  <a:pt x="377" y="186"/>
                </a:cubicBezTo>
                <a:cubicBezTo>
                  <a:pt x="378" y="185"/>
                  <a:pt x="378" y="184"/>
                  <a:pt x="378" y="184"/>
                </a:cubicBezTo>
                <a:cubicBezTo>
                  <a:pt x="378" y="183"/>
                  <a:pt x="377" y="185"/>
                  <a:pt x="376" y="186"/>
                </a:cubicBezTo>
                <a:cubicBezTo>
                  <a:pt x="376" y="185"/>
                  <a:pt x="376" y="185"/>
                  <a:pt x="375" y="186"/>
                </a:cubicBezTo>
                <a:cubicBezTo>
                  <a:pt x="375" y="186"/>
                  <a:pt x="376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5" y="186"/>
                  <a:pt x="375" y="186"/>
                  <a:pt x="375" y="186"/>
                </a:cubicBezTo>
                <a:cubicBezTo>
                  <a:pt x="374" y="186"/>
                  <a:pt x="374" y="187"/>
                  <a:pt x="373" y="187"/>
                </a:cubicBezTo>
                <a:cubicBezTo>
                  <a:pt x="373" y="187"/>
                  <a:pt x="373" y="187"/>
                  <a:pt x="373" y="187"/>
                </a:cubicBezTo>
                <a:cubicBezTo>
                  <a:pt x="373" y="186"/>
                  <a:pt x="373" y="186"/>
                  <a:pt x="374" y="185"/>
                </a:cubicBezTo>
                <a:cubicBezTo>
                  <a:pt x="373" y="185"/>
                  <a:pt x="373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6"/>
                  <a:pt x="372" y="186"/>
                </a:cubicBezTo>
                <a:cubicBezTo>
                  <a:pt x="372" y="186"/>
                  <a:pt x="372" y="185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1" y="186"/>
                  <a:pt x="371" y="186"/>
                  <a:pt x="371" y="186"/>
                </a:cubicBezTo>
                <a:cubicBezTo>
                  <a:pt x="372" y="186"/>
                  <a:pt x="372" y="187"/>
                  <a:pt x="372" y="187"/>
                </a:cubicBezTo>
                <a:cubicBezTo>
                  <a:pt x="373" y="187"/>
                  <a:pt x="372" y="188"/>
                  <a:pt x="372" y="188"/>
                </a:cubicBezTo>
                <a:cubicBezTo>
                  <a:pt x="372" y="187"/>
                  <a:pt x="371" y="187"/>
                  <a:pt x="371" y="187"/>
                </a:cubicBezTo>
                <a:cubicBezTo>
                  <a:pt x="371" y="186"/>
                  <a:pt x="371" y="187"/>
                  <a:pt x="371" y="187"/>
                </a:cubicBezTo>
                <a:cubicBezTo>
                  <a:pt x="370" y="187"/>
                  <a:pt x="371" y="186"/>
                  <a:pt x="371" y="186"/>
                </a:cubicBezTo>
                <a:cubicBezTo>
                  <a:pt x="371" y="186"/>
                  <a:pt x="370" y="186"/>
                  <a:pt x="371" y="185"/>
                </a:cubicBezTo>
                <a:cubicBezTo>
                  <a:pt x="370" y="185"/>
                  <a:pt x="370" y="186"/>
                  <a:pt x="369" y="186"/>
                </a:cubicBezTo>
                <a:cubicBezTo>
                  <a:pt x="369" y="185"/>
                  <a:pt x="370" y="185"/>
                  <a:pt x="370" y="184"/>
                </a:cubicBezTo>
                <a:cubicBezTo>
                  <a:pt x="369" y="184"/>
                  <a:pt x="369" y="185"/>
                  <a:pt x="368" y="184"/>
                </a:cubicBezTo>
                <a:cubicBezTo>
                  <a:pt x="368" y="185"/>
                  <a:pt x="369" y="184"/>
                  <a:pt x="369" y="185"/>
                </a:cubicBezTo>
                <a:cubicBezTo>
                  <a:pt x="369" y="185"/>
                  <a:pt x="369" y="185"/>
                  <a:pt x="368" y="185"/>
                </a:cubicBezTo>
                <a:cubicBezTo>
                  <a:pt x="369" y="185"/>
                  <a:pt x="369" y="186"/>
                  <a:pt x="369" y="186"/>
                </a:cubicBezTo>
                <a:cubicBezTo>
                  <a:pt x="369" y="186"/>
                  <a:pt x="369" y="186"/>
                  <a:pt x="369" y="187"/>
                </a:cubicBezTo>
                <a:cubicBezTo>
                  <a:pt x="368" y="187"/>
                  <a:pt x="369" y="186"/>
                  <a:pt x="368" y="186"/>
                </a:cubicBezTo>
                <a:cubicBezTo>
                  <a:pt x="368" y="187"/>
                  <a:pt x="366" y="187"/>
                  <a:pt x="366" y="186"/>
                </a:cubicBezTo>
                <a:cubicBezTo>
                  <a:pt x="365" y="187"/>
                  <a:pt x="365" y="186"/>
                  <a:pt x="365" y="187"/>
                </a:cubicBezTo>
                <a:cubicBezTo>
                  <a:pt x="365" y="187"/>
                  <a:pt x="365" y="186"/>
                  <a:pt x="364" y="186"/>
                </a:cubicBezTo>
                <a:cubicBezTo>
                  <a:pt x="365" y="186"/>
                  <a:pt x="365" y="185"/>
                  <a:pt x="366" y="185"/>
                </a:cubicBezTo>
                <a:cubicBezTo>
                  <a:pt x="365" y="185"/>
                  <a:pt x="364" y="185"/>
                  <a:pt x="364" y="186"/>
                </a:cubicBezTo>
                <a:cubicBezTo>
                  <a:pt x="363" y="186"/>
                  <a:pt x="364" y="185"/>
                  <a:pt x="363" y="185"/>
                </a:cubicBezTo>
                <a:cubicBezTo>
                  <a:pt x="363" y="186"/>
                  <a:pt x="363" y="186"/>
                  <a:pt x="362" y="186"/>
                </a:cubicBezTo>
                <a:cubicBezTo>
                  <a:pt x="362" y="186"/>
                  <a:pt x="361" y="186"/>
                  <a:pt x="362" y="187"/>
                </a:cubicBezTo>
                <a:cubicBezTo>
                  <a:pt x="361" y="187"/>
                  <a:pt x="361" y="188"/>
                  <a:pt x="361" y="187"/>
                </a:cubicBezTo>
                <a:cubicBezTo>
                  <a:pt x="361" y="188"/>
                  <a:pt x="360" y="188"/>
                  <a:pt x="360" y="188"/>
                </a:cubicBezTo>
                <a:cubicBezTo>
                  <a:pt x="360" y="188"/>
                  <a:pt x="360" y="188"/>
                  <a:pt x="360" y="187"/>
                </a:cubicBezTo>
                <a:cubicBezTo>
                  <a:pt x="360" y="188"/>
                  <a:pt x="359" y="188"/>
                  <a:pt x="359" y="188"/>
                </a:cubicBezTo>
                <a:cubicBezTo>
                  <a:pt x="359" y="188"/>
                  <a:pt x="359" y="187"/>
                  <a:pt x="359" y="187"/>
                </a:cubicBezTo>
                <a:cubicBezTo>
                  <a:pt x="360" y="186"/>
                  <a:pt x="361" y="187"/>
                  <a:pt x="361" y="186"/>
                </a:cubicBezTo>
                <a:cubicBezTo>
                  <a:pt x="361" y="185"/>
                  <a:pt x="361" y="186"/>
                  <a:pt x="361" y="185"/>
                </a:cubicBezTo>
                <a:cubicBezTo>
                  <a:pt x="360" y="187"/>
                  <a:pt x="358" y="186"/>
                  <a:pt x="357" y="187"/>
                </a:cubicBezTo>
                <a:cubicBezTo>
                  <a:pt x="356" y="186"/>
                  <a:pt x="354" y="188"/>
                  <a:pt x="353" y="188"/>
                </a:cubicBezTo>
                <a:cubicBezTo>
                  <a:pt x="353" y="188"/>
                  <a:pt x="353" y="188"/>
                  <a:pt x="353" y="187"/>
                </a:cubicBezTo>
                <a:cubicBezTo>
                  <a:pt x="353" y="188"/>
                  <a:pt x="353" y="188"/>
                  <a:pt x="353" y="188"/>
                </a:cubicBezTo>
                <a:cubicBezTo>
                  <a:pt x="353" y="188"/>
                  <a:pt x="353" y="187"/>
                  <a:pt x="352" y="187"/>
                </a:cubicBezTo>
                <a:cubicBezTo>
                  <a:pt x="352" y="187"/>
                  <a:pt x="352" y="187"/>
                  <a:pt x="352" y="187"/>
                </a:cubicBezTo>
                <a:cubicBezTo>
                  <a:pt x="352" y="187"/>
                  <a:pt x="353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4" y="186"/>
                  <a:pt x="354" y="186"/>
                  <a:pt x="354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5" y="186"/>
                  <a:pt x="355" y="186"/>
                  <a:pt x="355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6" y="186"/>
                  <a:pt x="356" y="186"/>
                </a:cubicBezTo>
                <a:cubicBezTo>
                  <a:pt x="356" y="186"/>
                  <a:pt x="357" y="186"/>
                  <a:pt x="357" y="186"/>
                </a:cubicBezTo>
                <a:cubicBezTo>
                  <a:pt x="357" y="186"/>
                  <a:pt x="356" y="185"/>
                  <a:pt x="356" y="185"/>
                </a:cubicBezTo>
                <a:cubicBezTo>
                  <a:pt x="356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ubicBezTo>
                  <a:pt x="358" y="185"/>
                  <a:pt x="358" y="185"/>
                  <a:pt x="358" y="185"/>
                </a:cubicBezTo>
                <a:cubicBezTo>
                  <a:pt x="358" y="185"/>
                  <a:pt x="359" y="185"/>
                  <a:pt x="359" y="185"/>
                </a:cubicBezTo>
                <a:cubicBezTo>
                  <a:pt x="359" y="185"/>
                  <a:pt x="359" y="185"/>
                  <a:pt x="359" y="185"/>
                </a:cubicBezTo>
                <a:cubicBezTo>
                  <a:pt x="359" y="185"/>
                  <a:pt x="359" y="184"/>
                  <a:pt x="360" y="185"/>
                </a:cubicBezTo>
                <a:cubicBezTo>
                  <a:pt x="360" y="185"/>
                  <a:pt x="360" y="185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60" y="184"/>
                </a:cubicBezTo>
                <a:cubicBezTo>
                  <a:pt x="360" y="184"/>
                  <a:pt x="360" y="184"/>
                  <a:pt x="359" y="184"/>
                </a:cubicBezTo>
                <a:cubicBezTo>
                  <a:pt x="359" y="184"/>
                  <a:pt x="359" y="184"/>
                  <a:pt x="359" y="184"/>
                </a:cubicBezTo>
                <a:cubicBezTo>
                  <a:pt x="358" y="184"/>
                  <a:pt x="357" y="185"/>
                  <a:pt x="356" y="185"/>
                </a:cubicBezTo>
                <a:cubicBezTo>
                  <a:pt x="356" y="185"/>
                  <a:pt x="356" y="184"/>
                  <a:pt x="356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7" y="184"/>
                  <a:pt x="357" y="184"/>
                  <a:pt x="357" y="184"/>
                </a:cubicBezTo>
                <a:cubicBezTo>
                  <a:pt x="358" y="183"/>
                  <a:pt x="358" y="182"/>
                  <a:pt x="359" y="182"/>
                </a:cubicBezTo>
                <a:cubicBezTo>
                  <a:pt x="359" y="182"/>
                  <a:pt x="359" y="183"/>
                  <a:pt x="358" y="183"/>
                </a:cubicBezTo>
                <a:cubicBezTo>
                  <a:pt x="358" y="184"/>
                  <a:pt x="359" y="184"/>
                  <a:pt x="359" y="184"/>
                </a:cubicBezTo>
                <a:cubicBezTo>
                  <a:pt x="359" y="184"/>
                  <a:pt x="359" y="182"/>
                  <a:pt x="360" y="182"/>
                </a:cubicBezTo>
                <a:cubicBezTo>
                  <a:pt x="360" y="183"/>
                  <a:pt x="360" y="183"/>
                  <a:pt x="360" y="183"/>
                </a:cubicBezTo>
                <a:cubicBezTo>
                  <a:pt x="361" y="184"/>
                  <a:pt x="361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2"/>
                  <a:pt x="362" y="182"/>
                  <a:pt x="362" y="182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2" y="183"/>
                </a:cubicBezTo>
                <a:cubicBezTo>
                  <a:pt x="362" y="183"/>
                  <a:pt x="362" y="183"/>
                  <a:pt x="363" y="183"/>
                </a:cubicBezTo>
                <a:cubicBezTo>
                  <a:pt x="362" y="183"/>
                  <a:pt x="362" y="182"/>
                  <a:pt x="362" y="182"/>
                </a:cubicBezTo>
                <a:cubicBezTo>
                  <a:pt x="362" y="182"/>
                  <a:pt x="363" y="182"/>
                  <a:pt x="363" y="182"/>
                </a:cubicBezTo>
                <a:cubicBezTo>
                  <a:pt x="363" y="182"/>
                  <a:pt x="364" y="182"/>
                  <a:pt x="364" y="182"/>
                </a:cubicBezTo>
                <a:cubicBezTo>
                  <a:pt x="364" y="182"/>
                  <a:pt x="364" y="182"/>
                  <a:pt x="364" y="183"/>
                </a:cubicBezTo>
                <a:cubicBezTo>
                  <a:pt x="364" y="182"/>
                  <a:pt x="365" y="182"/>
                  <a:pt x="365" y="182"/>
                </a:cubicBezTo>
                <a:cubicBezTo>
                  <a:pt x="365" y="182"/>
                  <a:pt x="365" y="182"/>
                  <a:pt x="366" y="182"/>
                </a:cubicBezTo>
                <a:cubicBezTo>
                  <a:pt x="366" y="182"/>
                  <a:pt x="367" y="182"/>
                  <a:pt x="368" y="181"/>
                </a:cubicBezTo>
                <a:cubicBezTo>
                  <a:pt x="368" y="182"/>
                  <a:pt x="367" y="182"/>
                  <a:pt x="367" y="182"/>
                </a:cubicBezTo>
                <a:cubicBezTo>
                  <a:pt x="368" y="182"/>
                  <a:pt x="368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69" y="181"/>
                  <a:pt x="369" y="181"/>
                  <a:pt x="369" y="181"/>
                </a:cubicBezTo>
                <a:cubicBezTo>
                  <a:pt x="370" y="181"/>
                  <a:pt x="370" y="180"/>
                  <a:pt x="370" y="181"/>
                </a:cubicBezTo>
                <a:cubicBezTo>
                  <a:pt x="370" y="180"/>
                  <a:pt x="370" y="181"/>
                  <a:pt x="369" y="180"/>
                </a:cubicBezTo>
                <a:cubicBezTo>
                  <a:pt x="369" y="180"/>
                  <a:pt x="369" y="180"/>
                  <a:pt x="369" y="180"/>
                </a:cubicBezTo>
                <a:cubicBezTo>
                  <a:pt x="370" y="180"/>
                  <a:pt x="371" y="179"/>
                  <a:pt x="372" y="179"/>
                </a:cubicBezTo>
                <a:cubicBezTo>
                  <a:pt x="372" y="180"/>
                  <a:pt x="371" y="181"/>
                  <a:pt x="371" y="180"/>
                </a:cubicBezTo>
                <a:cubicBezTo>
                  <a:pt x="370" y="180"/>
                  <a:pt x="370" y="181"/>
                  <a:pt x="370" y="181"/>
                </a:cubicBezTo>
                <a:cubicBezTo>
                  <a:pt x="370" y="181"/>
                  <a:pt x="371" y="181"/>
                  <a:pt x="372" y="180"/>
                </a:cubicBezTo>
                <a:cubicBezTo>
                  <a:pt x="372" y="180"/>
                  <a:pt x="372" y="181"/>
                  <a:pt x="372" y="181"/>
                </a:cubicBezTo>
                <a:cubicBezTo>
                  <a:pt x="373" y="180"/>
                  <a:pt x="374" y="180"/>
                  <a:pt x="375" y="179"/>
                </a:cubicBezTo>
                <a:cubicBezTo>
                  <a:pt x="376" y="180"/>
                  <a:pt x="375" y="180"/>
                  <a:pt x="375" y="180"/>
                </a:cubicBezTo>
                <a:cubicBezTo>
                  <a:pt x="375" y="180"/>
                  <a:pt x="375" y="180"/>
                  <a:pt x="376" y="181"/>
                </a:cubicBezTo>
                <a:cubicBezTo>
                  <a:pt x="376" y="180"/>
                  <a:pt x="377" y="180"/>
                  <a:pt x="378" y="180"/>
                </a:cubicBezTo>
                <a:cubicBezTo>
                  <a:pt x="379" y="180"/>
                  <a:pt x="379" y="179"/>
                  <a:pt x="380" y="178"/>
                </a:cubicBezTo>
                <a:cubicBezTo>
                  <a:pt x="379" y="178"/>
                  <a:pt x="379" y="179"/>
                  <a:pt x="378" y="178"/>
                </a:cubicBezTo>
                <a:cubicBezTo>
                  <a:pt x="378" y="179"/>
                  <a:pt x="378" y="179"/>
                  <a:pt x="378" y="179"/>
                </a:cubicBezTo>
                <a:cubicBezTo>
                  <a:pt x="378" y="179"/>
                  <a:pt x="378" y="179"/>
                  <a:pt x="377" y="179"/>
                </a:cubicBezTo>
                <a:cubicBezTo>
                  <a:pt x="377" y="179"/>
                  <a:pt x="377" y="179"/>
                  <a:pt x="378" y="179"/>
                </a:cubicBezTo>
                <a:cubicBezTo>
                  <a:pt x="377" y="178"/>
                  <a:pt x="376" y="178"/>
                  <a:pt x="375" y="179"/>
                </a:cubicBezTo>
                <a:cubicBezTo>
                  <a:pt x="375" y="178"/>
                  <a:pt x="373" y="179"/>
                  <a:pt x="373" y="179"/>
                </a:cubicBezTo>
                <a:cubicBezTo>
                  <a:pt x="372" y="179"/>
                  <a:pt x="372" y="178"/>
                  <a:pt x="372" y="179"/>
                </a:cubicBezTo>
                <a:cubicBezTo>
                  <a:pt x="370" y="179"/>
                  <a:pt x="369" y="179"/>
                  <a:pt x="368" y="180"/>
                </a:cubicBezTo>
                <a:cubicBezTo>
                  <a:pt x="368" y="179"/>
                  <a:pt x="367" y="180"/>
                  <a:pt x="367" y="179"/>
                </a:cubicBezTo>
                <a:cubicBezTo>
                  <a:pt x="367" y="179"/>
                  <a:pt x="366" y="179"/>
                  <a:pt x="366" y="179"/>
                </a:cubicBezTo>
                <a:cubicBezTo>
                  <a:pt x="366" y="179"/>
                  <a:pt x="366" y="179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6" y="178"/>
                  <a:pt x="366" y="178"/>
                  <a:pt x="366" y="178"/>
                </a:cubicBezTo>
                <a:cubicBezTo>
                  <a:pt x="367" y="178"/>
                  <a:pt x="366" y="179"/>
                  <a:pt x="366" y="179"/>
                </a:cubicBezTo>
                <a:cubicBezTo>
                  <a:pt x="367" y="179"/>
                  <a:pt x="367" y="178"/>
                  <a:pt x="367" y="178"/>
                </a:cubicBezTo>
                <a:cubicBezTo>
                  <a:pt x="368" y="179"/>
                  <a:pt x="367" y="178"/>
                  <a:pt x="368" y="179"/>
                </a:cubicBezTo>
                <a:cubicBezTo>
                  <a:pt x="369" y="178"/>
                  <a:pt x="369" y="178"/>
                  <a:pt x="369" y="178"/>
                </a:cubicBezTo>
                <a:cubicBezTo>
                  <a:pt x="369" y="178"/>
                  <a:pt x="369" y="178"/>
                  <a:pt x="369" y="179"/>
                </a:cubicBezTo>
                <a:cubicBezTo>
                  <a:pt x="369" y="179"/>
                  <a:pt x="369" y="178"/>
                  <a:pt x="369" y="179"/>
                </a:cubicBezTo>
                <a:cubicBezTo>
                  <a:pt x="370" y="179"/>
                  <a:pt x="370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8"/>
                  <a:pt x="371" y="178"/>
                  <a:pt x="371" y="178"/>
                </a:cubicBezTo>
                <a:cubicBezTo>
                  <a:pt x="371" y="177"/>
                  <a:pt x="371" y="178"/>
                  <a:pt x="371" y="177"/>
                </a:cubicBezTo>
                <a:cubicBezTo>
                  <a:pt x="371" y="177"/>
                  <a:pt x="371" y="177"/>
                  <a:pt x="371" y="177"/>
                </a:cubicBezTo>
                <a:cubicBezTo>
                  <a:pt x="371" y="177"/>
                  <a:pt x="371" y="177"/>
                  <a:pt x="371" y="178"/>
                </a:cubicBezTo>
                <a:cubicBezTo>
                  <a:pt x="371" y="178"/>
                  <a:pt x="371" y="177"/>
                  <a:pt x="371" y="177"/>
                </a:cubicBezTo>
                <a:cubicBezTo>
                  <a:pt x="371" y="177"/>
                  <a:pt x="372" y="178"/>
                  <a:pt x="372" y="178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2" y="177"/>
                  <a:pt x="373" y="177"/>
                  <a:pt x="372" y="176"/>
                </a:cubicBezTo>
                <a:cubicBezTo>
                  <a:pt x="372" y="176"/>
                  <a:pt x="372" y="177"/>
                  <a:pt x="372" y="176"/>
                </a:cubicBezTo>
                <a:cubicBezTo>
                  <a:pt x="372" y="176"/>
                  <a:pt x="372" y="177"/>
                  <a:pt x="372" y="177"/>
                </a:cubicBezTo>
                <a:cubicBezTo>
                  <a:pt x="372" y="177"/>
                  <a:pt x="372" y="177"/>
                  <a:pt x="372" y="176"/>
                </a:cubicBezTo>
                <a:cubicBezTo>
                  <a:pt x="372" y="177"/>
                  <a:pt x="372" y="177"/>
                  <a:pt x="372" y="177"/>
                </a:cubicBezTo>
                <a:cubicBezTo>
                  <a:pt x="371" y="176"/>
                  <a:pt x="371" y="176"/>
                  <a:pt x="371" y="176"/>
                </a:cubicBezTo>
                <a:cubicBezTo>
                  <a:pt x="371" y="177"/>
                  <a:pt x="370" y="177"/>
                  <a:pt x="370" y="178"/>
                </a:cubicBezTo>
                <a:cubicBezTo>
                  <a:pt x="370" y="178"/>
                  <a:pt x="370" y="178"/>
                  <a:pt x="369" y="178"/>
                </a:cubicBezTo>
                <a:cubicBezTo>
                  <a:pt x="369" y="178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70" y="177"/>
                  <a:pt x="370" y="177"/>
                  <a:pt x="370" y="176"/>
                </a:cubicBezTo>
                <a:cubicBezTo>
                  <a:pt x="370" y="176"/>
                  <a:pt x="369" y="177"/>
                  <a:pt x="369" y="176"/>
                </a:cubicBezTo>
                <a:cubicBezTo>
                  <a:pt x="369" y="176"/>
                  <a:pt x="369" y="177"/>
                  <a:pt x="369" y="177"/>
                </a:cubicBezTo>
                <a:cubicBezTo>
                  <a:pt x="369" y="177"/>
                  <a:pt x="369" y="177"/>
                  <a:pt x="369" y="177"/>
                </a:cubicBezTo>
                <a:cubicBezTo>
                  <a:pt x="368" y="177"/>
                  <a:pt x="369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7"/>
                  <a:pt x="368" y="177"/>
                  <a:pt x="368" y="177"/>
                </a:cubicBezTo>
                <a:cubicBezTo>
                  <a:pt x="368" y="178"/>
                  <a:pt x="367" y="178"/>
                  <a:pt x="367" y="178"/>
                </a:cubicBezTo>
                <a:cubicBezTo>
                  <a:pt x="367" y="177"/>
                  <a:pt x="367" y="177"/>
                  <a:pt x="366" y="177"/>
                </a:cubicBezTo>
                <a:cubicBezTo>
                  <a:pt x="367" y="176"/>
                  <a:pt x="367" y="176"/>
                  <a:pt x="368" y="177"/>
                </a:cubicBezTo>
                <a:cubicBezTo>
                  <a:pt x="368" y="176"/>
                  <a:pt x="368" y="176"/>
                  <a:pt x="369" y="176"/>
                </a:cubicBezTo>
                <a:cubicBezTo>
                  <a:pt x="369" y="176"/>
                  <a:pt x="369" y="176"/>
                  <a:pt x="369" y="175"/>
                </a:cubicBezTo>
                <a:cubicBezTo>
                  <a:pt x="369" y="175"/>
                  <a:pt x="370" y="175"/>
                  <a:pt x="370" y="176"/>
                </a:cubicBezTo>
                <a:cubicBezTo>
                  <a:pt x="371" y="175"/>
                  <a:pt x="372" y="175"/>
                  <a:pt x="373" y="175"/>
                </a:cubicBezTo>
                <a:cubicBezTo>
                  <a:pt x="373" y="176"/>
                  <a:pt x="373" y="176"/>
                  <a:pt x="373" y="177"/>
                </a:cubicBezTo>
                <a:cubicBezTo>
                  <a:pt x="374" y="176"/>
                  <a:pt x="375" y="175"/>
                  <a:pt x="376" y="176"/>
                </a:cubicBezTo>
                <a:cubicBezTo>
                  <a:pt x="376" y="176"/>
                  <a:pt x="376" y="176"/>
                  <a:pt x="376" y="177"/>
                </a:cubicBezTo>
                <a:cubicBezTo>
                  <a:pt x="376" y="176"/>
                  <a:pt x="376" y="176"/>
                  <a:pt x="376" y="176"/>
                </a:cubicBezTo>
                <a:cubicBezTo>
                  <a:pt x="376" y="176"/>
                  <a:pt x="376" y="176"/>
                  <a:pt x="376" y="175"/>
                </a:cubicBezTo>
                <a:cubicBezTo>
                  <a:pt x="376" y="175"/>
                  <a:pt x="376" y="176"/>
                  <a:pt x="376" y="176"/>
                </a:cubicBezTo>
                <a:cubicBezTo>
                  <a:pt x="375" y="175"/>
                  <a:pt x="376" y="174"/>
                  <a:pt x="375" y="173"/>
                </a:cubicBezTo>
                <a:cubicBezTo>
                  <a:pt x="376" y="173"/>
                  <a:pt x="377" y="173"/>
                  <a:pt x="377" y="173"/>
                </a:cubicBezTo>
                <a:cubicBezTo>
                  <a:pt x="377" y="173"/>
                  <a:pt x="377" y="173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7" y="172"/>
                  <a:pt x="378" y="172"/>
                </a:cubicBezTo>
                <a:cubicBezTo>
                  <a:pt x="378" y="172"/>
                  <a:pt x="377" y="172"/>
                  <a:pt x="377" y="172"/>
                </a:cubicBezTo>
                <a:cubicBezTo>
                  <a:pt x="377" y="171"/>
                  <a:pt x="378" y="171"/>
                  <a:pt x="378" y="170"/>
                </a:cubicBezTo>
                <a:cubicBezTo>
                  <a:pt x="378" y="171"/>
                  <a:pt x="379" y="171"/>
                  <a:pt x="379" y="171"/>
                </a:cubicBezTo>
                <a:cubicBezTo>
                  <a:pt x="379" y="171"/>
                  <a:pt x="379" y="171"/>
                  <a:pt x="379" y="170"/>
                </a:cubicBezTo>
                <a:cubicBezTo>
                  <a:pt x="379" y="170"/>
                  <a:pt x="379" y="170"/>
                  <a:pt x="379" y="170"/>
                </a:cubicBezTo>
                <a:cubicBezTo>
                  <a:pt x="379" y="171"/>
                  <a:pt x="379" y="171"/>
                  <a:pt x="379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0" y="171"/>
                  <a:pt x="380" y="171"/>
                  <a:pt x="380" y="171"/>
                </a:cubicBezTo>
                <a:cubicBezTo>
                  <a:pt x="381" y="171"/>
                  <a:pt x="380" y="171"/>
                  <a:pt x="380" y="172"/>
                </a:cubicBezTo>
                <a:cubicBezTo>
                  <a:pt x="381" y="172"/>
                  <a:pt x="381" y="172"/>
                  <a:pt x="382" y="171"/>
                </a:cubicBezTo>
                <a:cubicBezTo>
                  <a:pt x="382" y="171"/>
                  <a:pt x="381" y="172"/>
                  <a:pt x="382" y="172"/>
                </a:cubicBezTo>
                <a:cubicBezTo>
                  <a:pt x="382" y="172"/>
                  <a:pt x="382" y="171"/>
                  <a:pt x="383" y="171"/>
                </a:cubicBezTo>
                <a:cubicBezTo>
                  <a:pt x="383" y="171"/>
                  <a:pt x="383" y="171"/>
                  <a:pt x="382" y="171"/>
                </a:cubicBezTo>
                <a:cubicBezTo>
                  <a:pt x="383" y="170"/>
                  <a:pt x="383" y="170"/>
                  <a:pt x="383" y="170"/>
                </a:cubicBezTo>
                <a:cubicBezTo>
                  <a:pt x="384" y="170"/>
                  <a:pt x="385" y="170"/>
                  <a:pt x="386" y="169"/>
                </a:cubicBezTo>
                <a:cubicBezTo>
                  <a:pt x="386" y="169"/>
                  <a:pt x="386" y="169"/>
                  <a:pt x="386" y="168"/>
                </a:cubicBezTo>
                <a:cubicBezTo>
                  <a:pt x="387" y="168"/>
                  <a:pt x="387" y="168"/>
                  <a:pt x="387" y="169"/>
                </a:cubicBezTo>
                <a:cubicBezTo>
                  <a:pt x="387" y="169"/>
                  <a:pt x="387" y="169"/>
                  <a:pt x="387" y="169"/>
                </a:cubicBezTo>
                <a:cubicBezTo>
                  <a:pt x="387" y="169"/>
                  <a:pt x="387" y="169"/>
                  <a:pt x="388" y="169"/>
                </a:cubicBezTo>
                <a:cubicBezTo>
                  <a:pt x="388" y="169"/>
                  <a:pt x="388" y="169"/>
                  <a:pt x="388" y="169"/>
                </a:cubicBezTo>
                <a:cubicBezTo>
                  <a:pt x="388" y="169"/>
                  <a:pt x="388" y="169"/>
                  <a:pt x="388" y="168"/>
                </a:cubicBezTo>
                <a:cubicBezTo>
                  <a:pt x="388" y="168"/>
                  <a:pt x="388" y="168"/>
                  <a:pt x="389" y="168"/>
                </a:cubicBezTo>
                <a:cubicBezTo>
                  <a:pt x="388" y="168"/>
                  <a:pt x="388" y="168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8"/>
                </a:cubicBezTo>
                <a:cubicBezTo>
                  <a:pt x="387" y="168"/>
                  <a:pt x="387" y="167"/>
                  <a:pt x="387" y="167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8"/>
                </a:cubicBezTo>
                <a:cubicBezTo>
                  <a:pt x="387" y="168"/>
                  <a:pt x="387" y="168"/>
                  <a:pt x="387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6" y="167"/>
                  <a:pt x="386" y="167"/>
                  <a:pt x="385" y="167"/>
                </a:cubicBezTo>
                <a:cubicBezTo>
                  <a:pt x="385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7"/>
                  <a:pt x="386" y="167"/>
                </a:cubicBezTo>
                <a:cubicBezTo>
                  <a:pt x="386" y="167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6" y="166"/>
                  <a:pt x="386" y="166"/>
                  <a:pt x="386" y="166"/>
                </a:cubicBezTo>
                <a:cubicBezTo>
                  <a:pt x="387" y="166"/>
                  <a:pt x="386" y="167"/>
                  <a:pt x="387" y="167"/>
                </a:cubicBezTo>
                <a:cubicBezTo>
                  <a:pt x="387" y="167"/>
                  <a:pt x="387" y="167"/>
                  <a:pt x="388" y="166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7"/>
                  <a:pt x="388" y="167"/>
                  <a:pt x="388" y="167"/>
                </a:cubicBezTo>
                <a:cubicBezTo>
                  <a:pt x="388" y="166"/>
                  <a:pt x="389" y="167"/>
                  <a:pt x="389" y="166"/>
                </a:cubicBezTo>
                <a:cubicBezTo>
                  <a:pt x="390" y="166"/>
                  <a:pt x="389" y="167"/>
                  <a:pt x="390" y="167"/>
                </a:cubicBezTo>
                <a:cubicBezTo>
                  <a:pt x="390" y="166"/>
                  <a:pt x="391" y="166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2" y="167"/>
                  <a:pt x="392" y="167"/>
                  <a:pt x="392" y="167"/>
                </a:cubicBezTo>
                <a:cubicBezTo>
                  <a:pt x="393" y="166"/>
                  <a:pt x="393" y="167"/>
                  <a:pt x="393" y="166"/>
                </a:cubicBezTo>
                <a:cubicBezTo>
                  <a:pt x="394" y="167"/>
                  <a:pt x="393" y="167"/>
                  <a:pt x="393" y="167"/>
                </a:cubicBezTo>
                <a:cubicBezTo>
                  <a:pt x="394" y="167"/>
                  <a:pt x="394" y="167"/>
                  <a:pt x="395" y="167"/>
                </a:cubicBezTo>
                <a:cubicBezTo>
                  <a:pt x="395" y="166"/>
                  <a:pt x="395" y="166"/>
                  <a:pt x="395" y="166"/>
                </a:cubicBezTo>
                <a:cubicBezTo>
                  <a:pt x="396" y="166"/>
                  <a:pt x="396" y="165"/>
                  <a:pt x="396" y="164"/>
                </a:cubicBezTo>
                <a:cubicBezTo>
                  <a:pt x="397" y="164"/>
                  <a:pt x="396" y="165"/>
                  <a:pt x="397" y="165"/>
                </a:cubicBezTo>
                <a:cubicBezTo>
                  <a:pt x="397" y="165"/>
                  <a:pt x="397" y="164"/>
                  <a:pt x="398" y="165"/>
                </a:cubicBezTo>
                <a:cubicBezTo>
                  <a:pt x="398" y="164"/>
                  <a:pt x="398" y="164"/>
                  <a:pt x="398" y="164"/>
                </a:cubicBezTo>
                <a:cubicBezTo>
                  <a:pt x="399" y="164"/>
                  <a:pt x="398" y="165"/>
                  <a:pt x="398" y="165"/>
                </a:cubicBezTo>
                <a:cubicBezTo>
                  <a:pt x="398" y="166"/>
                  <a:pt x="397" y="165"/>
                  <a:pt x="397" y="166"/>
                </a:cubicBezTo>
                <a:cubicBezTo>
                  <a:pt x="398" y="166"/>
                  <a:pt x="399" y="166"/>
                  <a:pt x="399" y="165"/>
                </a:cubicBezTo>
                <a:cubicBezTo>
                  <a:pt x="399" y="165"/>
                  <a:pt x="399" y="166"/>
                  <a:pt x="400" y="166"/>
                </a:cubicBezTo>
                <a:cubicBezTo>
                  <a:pt x="400" y="165"/>
                  <a:pt x="401" y="164"/>
                  <a:pt x="402" y="165"/>
                </a:cubicBezTo>
                <a:cubicBezTo>
                  <a:pt x="402" y="165"/>
                  <a:pt x="402" y="164"/>
                  <a:pt x="402" y="164"/>
                </a:cubicBezTo>
                <a:cubicBezTo>
                  <a:pt x="402" y="164"/>
                  <a:pt x="402" y="164"/>
                  <a:pt x="403" y="164"/>
                </a:cubicBezTo>
                <a:cubicBezTo>
                  <a:pt x="403" y="164"/>
                  <a:pt x="404" y="164"/>
                  <a:pt x="404" y="163"/>
                </a:cubicBezTo>
                <a:cubicBezTo>
                  <a:pt x="403" y="164"/>
                  <a:pt x="402" y="163"/>
                  <a:pt x="402" y="164"/>
                </a:cubicBezTo>
                <a:cubicBezTo>
                  <a:pt x="402" y="164"/>
                  <a:pt x="402" y="164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2" y="163"/>
                </a:cubicBezTo>
                <a:cubicBezTo>
                  <a:pt x="402" y="163"/>
                  <a:pt x="402" y="163"/>
                  <a:pt x="401" y="163"/>
                </a:cubicBezTo>
                <a:cubicBezTo>
                  <a:pt x="401" y="162"/>
                  <a:pt x="402" y="162"/>
                  <a:pt x="402" y="162"/>
                </a:cubicBezTo>
                <a:cubicBezTo>
                  <a:pt x="402" y="162"/>
                  <a:pt x="402" y="163"/>
                  <a:pt x="402" y="163"/>
                </a:cubicBezTo>
                <a:cubicBezTo>
                  <a:pt x="403" y="163"/>
                  <a:pt x="403" y="162"/>
                  <a:pt x="403" y="162"/>
                </a:cubicBezTo>
                <a:cubicBezTo>
                  <a:pt x="403" y="162"/>
                  <a:pt x="402" y="162"/>
                  <a:pt x="402" y="162"/>
                </a:cubicBezTo>
                <a:cubicBezTo>
                  <a:pt x="402" y="162"/>
                  <a:pt x="401" y="162"/>
                  <a:pt x="401" y="162"/>
                </a:cubicBezTo>
                <a:cubicBezTo>
                  <a:pt x="401" y="162"/>
                  <a:pt x="401" y="162"/>
                  <a:pt x="400" y="162"/>
                </a:cubicBezTo>
                <a:cubicBezTo>
                  <a:pt x="400" y="162"/>
                  <a:pt x="400" y="162"/>
                  <a:pt x="400" y="163"/>
                </a:cubicBezTo>
                <a:cubicBezTo>
                  <a:pt x="401" y="163"/>
                  <a:pt x="401" y="162"/>
                  <a:pt x="401" y="163"/>
                </a:cubicBezTo>
                <a:cubicBezTo>
                  <a:pt x="401" y="163"/>
                  <a:pt x="400" y="163"/>
                  <a:pt x="400" y="163"/>
                </a:cubicBezTo>
                <a:cubicBezTo>
                  <a:pt x="400" y="163"/>
                  <a:pt x="400" y="162"/>
                  <a:pt x="399" y="162"/>
                </a:cubicBezTo>
                <a:cubicBezTo>
                  <a:pt x="400" y="163"/>
                  <a:pt x="399" y="163"/>
                  <a:pt x="398" y="163"/>
                </a:cubicBezTo>
                <a:cubicBezTo>
                  <a:pt x="398" y="163"/>
                  <a:pt x="398" y="162"/>
                  <a:pt x="398" y="162"/>
                </a:cubicBezTo>
                <a:cubicBezTo>
                  <a:pt x="398" y="162"/>
                  <a:pt x="397" y="162"/>
                  <a:pt x="397" y="162"/>
                </a:cubicBezTo>
                <a:cubicBezTo>
                  <a:pt x="396" y="161"/>
                  <a:pt x="395" y="162"/>
                  <a:pt x="395" y="161"/>
                </a:cubicBezTo>
                <a:cubicBezTo>
                  <a:pt x="394" y="162"/>
                  <a:pt x="394" y="162"/>
                  <a:pt x="394" y="162"/>
                </a:cubicBezTo>
                <a:cubicBezTo>
                  <a:pt x="393" y="162"/>
                  <a:pt x="394" y="162"/>
                  <a:pt x="394" y="162"/>
                </a:cubicBezTo>
                <a:cubicBezTo>
                  <a:pt x="393" y="161"/>
                  <a:pt x="393" y="162"/>
                  <a:pt x="392" y="161"/>
                </a:cubicBezTo>
                <a:cubicBezTo>
                  <a:pt x="392" y="162"/>
                  <a:pt x="392" y="162"/>
                  <a:pt x="392" y="162"/>
                </a:cubicBezTo>
                <a:cubicBezTo>
                  <a:pt x="392" y="163"/>
                  <a:pt x="391" y="162"/>
                  <a:pt x="392" y="163"/>
                </a:cubicBezTo>
                <a:cubicBezTo>
                  <a:pt x="392" y="163"/>
                  <a:pt x="391" y="162"/>
                  <a:pt x="391" y="162"/>
                </a:cubicBezTo>
                <a:cubicBezTo>
                  <a:pt x="391" y="162"/>
                  <a:pt x="391" y="162"/>
                  <a:pt x="391" y="162"/>
                </a:cubicBezTo>
                <a:cubicBezTo>
                  <a:pt x="390" y="161"/>
                  <a:pt x="390" y="162"/>
                  <a:pt x="389" y="162"/>
                </a:cubicBezTo>
                <a:cubicBezTo>
                  <a:pt x="389" y="163"/>
                  <a:pt x="388" y="161"/>
                  <a:pt x="388" y="163"/>
                </a:cubicBezTo>
                <a:cubicBezTo>
                  <a:pt x="388" y="162"/>
                  <a:pt x="387" y="162"/>
                  <a:pt x="387" y="162"/>
                </a:cubicBezTo>
                <a:cubicBezTo>
                  <a:pt x="387" y="162"/>
                  <a:pt x="388" y="161"/>
                  <a:pt x="388" y="162"/>
                </a:cubicBezTo>
                <a:cubicBezTo>
                  <a:pt x="388" y="161"/>
                  <a:pt x="390" y="161"/>
                  <a:pt x="391" y="161"/>
                </a:cubicBezTo>
                <a:cubicBezTo>
                  <a:pt x="391" y="161"/>
                  <a:pt x="391" y="161"/>
                  <a:pt x="391" y="160"/>
                </a:cubicBezTo>
                <a:cubicBezTo>
                  <a:pt x="390" y="161"/>
                  <a:pt x="387" y="159"/>
                  <a:pt x="386" y="162"/>
                </a:cubicBezTo>
                <a:cubicBezTo>
                  <a:pt x="386" y="162"/>
                  <a:pt x="385" y="162"/>
                  <a:pt x="385" y="162"/>
                </a:cubicBezTo>
                <a:cubicBezTo>
                  <a:pt x="385" y="162"/>
                  <a:pt x="386" y="162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6" y="161"/>
                  <a:pt x="386" y="161"/>
                  <a:pt x="386" y="161"/>
                </a:cubicBezTo>
                <a:cubicBezTo>
                  <a:pt x="387" y="161"/>
                  <a:pt x="387" y="161"/>
                  <a:pt x="387" y="160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7" y="160"/>
                  <a:pt x="387" y="160"/>
                  <a:pt x="388" y="161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0"/>
                  <a:pt x="389" y="159"/>
                  <a:pt x="389" y="159"/>
                </a:cubicBezTo>
                <a:cubicBezTo>
                  <a:pt x="389" y="159"/>
                  <a:pt x="389" y="159"/>
                  <a:pt x="389" y="158"/>
                </a:cubicBezTo>
                <a:cubicBezTo>
                  <a:pt x="390" y="159"/>
                  <a:pt x="389" y="159"/>
                  <a:pt x="389" y="159"/>
                </a:cubicBezTo>
                <a:cubicBezTo>
                  <a:pt x="390" y="160"/>
                  <a:pt x="390" y="159"/>
                  <a:pt x="391" y="159"/>
                </a:cubicBezTo>
                <a:cubicBezTo>
                  <a:pt x="391" y="159"/>
                  <a:pt x="391" y="159"/>
                  <a:pt x="390" y="159"/>
                </a:cubicBezTo>
                <a:cubicBezTo>
                  <a:pt x="391" y="158"/>
                  <a:pt x="392" y="159"/>
                  <a:pt x="393" y="158"/>
                </a:cubicBezTo>
                <a:cubicBezTo>
                  <a:pt x="394" y="158"/>
                  <a:pt x="395" y="157"/>
                  <a:pt x="396" y="158"/>
                </a:cubicBezTo>
                <a:cubicBezTo>
                  <a:pt x="396" y="157"/>
                  <a:pt x="397" y="157"/>
                  <a:pt x="397" y="157"/>
                </a:cubicBezTo>
                <a:cubicBezTo>
                  <a:pt x="397" y="156"/>
                  <a:pt x="397" y="156"/>
                  <a:pt x="397" y="156"/>
                </a:cubicBezTo>
                <a:cubicBezTo>
                  <a:pt x="397" y="155"/>
                  <a:pt x="397" y="155"/>
                  <a:pt x="396" y="155"/>
                </a:cubicBezTo>
                <a:cubicBezTo>
                  <a:pt x="396" y="156"/>
                  <a:pt x="396" y="155"/>
                  <a:pt x="396" y="156"/>
                </a:cubicBezTo>
                <a:cubicBezTo>
                  <a:pt x="395" y="157"/>
                  <a:pt x="395" y="156"/>
                  <a:pt x="394" y="157"/>
                </a:cubicBezTo>
                <a:cubicBezTo>
                  <a:pt x="394" y="157"/>
                  <a:pt x="395" y="156"/>
                  <a:pt x="395" y="155"/>
                </a:cubicBezTo>
                <a:cubicBezTo>
                  <a:pt x="394" y="155"/>
                  <a:pt x="393" y="156"/>
                  <a:pt x="393" y="155"/>
                </a:cubicBezTo>
                <a:cubicBezTo>
                  <a:pt x="393" y="155"/>
                  <a:pt x="392" y="156"/>
                  <a:pt x="391" y="156"/>
                </a:cubicBezTo>
                <a:cubicBezTo>
                  <a:pt x="393" y="155"/>
                  <a:pt x="394" y="153"/>
                  <a:pt x="394" y="152"/>
                </a:cubicBezTo>
                <a:cubicBezTo>
                  <a:pt x="396" y="151"/>
                  <a:pt x="397" y="149"/>
                  <a:pt x="397" y="147"/>
                </a:cubicBezTo>
                <a:cubicBezTo>
                  <a:pt x="397" y="147"/>
                  <a:pt x="397" y="147"/>
                  <a:pt x="396" y="146"/>
                </a:cubicBezTo>
                <a:cubicBezTo>
                  <a:pt x="397" y="146"/>
                  <a:pt x="397" y="146"/>
                  <a:pt x="397" y="145"/>
                </a:cubicBezTo>
                <a:cubicBezTo>
                  <a:pt x="397" y="145"/>
                  <a:pt x="396" y="146"/>
                  <a:pt x="396" y="145"/>
                </a:cubicBezTo>
                <a:cubicBezTo>
                  <a:pt x="396" y="147"/>
                  <a:pt x="394" y="145"/>
                  <a:pt x="394" y="147"/>
                </a:cubicBezTo>
                <a:cubicBezTo>
                  <a:pt x="394" y="147"/>
                  <a:pt x="394" y="146"/>
                  <a:pt x="393" y="146"/>
                </a:cubicBezTo>
                <a:cubicBezTo>
                  <a:pt x="393" y="146"/>
                  <a:pt x="392" y="147"/>
                  <a:pt x="391" y="147"/>
                </a:cubicBezTo>
                <a:cubicBezTo>
                  <a:pt x="392" y="146"/>
                  <a:pt x="392" y="146"/>
                  <a:pt x="392" y="144"/>
                </a:cubicBezTo>
                <a:cubicBezTo>
                  <a:pt x="392" y="145"/>
                  <a:pt x="391" y="145"/>
                  <a:pt x="390" y="146"/>
                </a:cubicBezTo>
                <a:cubicBezTo>
                  <a:pt x="389" y="145"/>
                  <a:pt x="389" y="146"/>
                  <a:pt x="389" y="145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9" y="146"/>
                  <a:pt x="389" y="146"/>
                </a:cubicBezTo>
                <a:cubicBezTo>
                  <a:pt x="389" y="146"/>
                  <a:pt x="388" y="146"/>
                  <a:pt x="388" y="146"/>
                </a:cubicBezTo>
                <a:cubicBezTo>
                  <a:pt x="387" y="146"/>
                  <a:pt x="388" y="146"/>
                  <a:pt x="388" y="147"/>
                </a:cubicBezTo>
                <a:cubicBezTo>
                  <a:pt x="388" y="147"/>
                  <a:pt x="388" y="147"/>
                  <a:pt x="388" y="147"/>
                </a:cubicBezTo>
                <a:cubicBezTo>
                  <a:pt x="386" y="148"/>
                  <a:pt x="385" y="149"/>
                  <a:pt x="383" y="150"/>
                </a:cubicBezTo>
                <a:cubicBezTo>
                  <a:pt x="383" y="151"/>
                  <a:pt x="383" y="151"/>
                  <a:pt x="382" y="150"/>
                </a:cubicBezTo>
                <a:cubicBezTo>
                  <a:pt x="382" y="151"/>
                  <a:pt x="382" y="151"/>
                  <a:pt x="383" y="151"/>
                </a:cubicBezTo>
                <a:cubicBezTo>
                  <a:pt x="382" y="151"/>
                  <a:pt x="382" y="152"/>
                  <a:pt x="382" y="152"/>
                </a:cubicBezTo>
                <a:cubicBezTo>
                  <a:pt x="381" y="151"/>
                  <a:pt x="380" y="153"/>
                  <a:pt x="380" y="155"/>
                </a:cubicBezTo>
                <a:cubicBezTo>
                  <a:pt x="379" y="154"/>
                  <a:pt x="380" y="153"/>
                  <a:pt x="380" y="153"/>
                </a:cubicBezTo>
                <a:cubicBezTo>
                  <a:pt x="380" y="153"/>
                  <a:pt x="379" y="153"/>
                  <a:pt x="379" y="152"/>
                </a:cubicBezTo>
                <a:cubicBezTo>
                  <a:pt x="379" y="151"/>
                  <a:pt x="379" y="152"/>
                  <a:pt x="379" y="151"/>
                </a:cubicBezTo>
                <a:cubicBezTo>
                  <a:pt x="379" y="150"/>
                  <a:pt x="379" y="152"/>
                  <a:pt x="379" y="151"/>
                </a:cubicBezTo>
                <a:cubicBezTo>
                  <a:pt x="378" y="152"/>
                  <a:pt x="379" y="152"/>
                  <a:pt x="378" y="152"/>
                </a:cubicBezTo>
                <a:cubicBezTo>
                  <a:pt x="378" y="152"/>
                  <a:pt x="378" y="153"/>
                  <a:pt x="378" y="152"/>
                </a:cubicBezTo>
                <a:cubicBezTo>
                  <a:pt x="378" y="152"/>
                  <a:pt x="378" y="151"/>
                  <a:pt x="378" y="151"/>
                </a:cubicBezTo>
                <a:cubicBezTo>
                  <a:pt x="378" y="151"/>
                  <a:pt x="378" y="151"/>
                  <a:pt x="378" y="150"/>
                </a:cubicBezTo>
                <a:cubicBezTo>
                  <a:pt x="378" y="152"/>
                  <a:pt x="379" y="150"/>
                  <a:pt x="380" y="150"/>
                </a:cubicBezTo>
                <a:cubicBezTo>
                  <a:pt x="380" y="150"/>
                  <a:pt x="380" y="151"/>
                  <a:pt x="380" y="151"/>
                </a:cubicBezTo>
                <a:cubicBezTo>
                  <a:pt x="381" y="150"/>
                  <a:pt x="381" y="149"/>
                  <a:pt x="381" y="148"/>
                </a:cubicBezTo>
                <a:cubicBezTo>
                  <a:pt x="381" y="148"/>
                  <a:pt x="381" y="148"/>
                  <a:pt x="382" y="148"/>
                </a:cubicBezTo>
                <a:cubicBezTo>
                  <a:pt x="381" y="149"/>
                  <a:pt x="381" y="149"/>
                  <a:pt x="381" y="150"/>
                </a:cubicBezTo>
                <a:cubicBezTo>
                  <a:pt x="381" y="150"/>
                  <a:pt x="382" y="149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2" y="148"/>
                  <a:pt x="382" y="148"/>
                  <a:pt x="382" y="148"/>
                </a:cubicBezTo>
                <a:cubicBezTo>
                  <a:pt x="383" y="148"/>
                  <a:pt x="383" y="148"/>
                  <a:pt x="384" y="147"/>
                </a:cubicBezTo>
                <a:cubicBezTo>
                  <a:pt x="384" y="147"/>
                  <a:pt x="384" y="148"/>
                  <a:pt x="384" y="148"/>
                </a:cubicBezTo>
                <a:cubicBezTo>
                  <a:pt x="384" y="148"/>
                  <a:pt x="384" y="148"/>
                  <a:pt x="384" y="147"/>
                </a:cubicBezTo>
                <a:cubicBezTo>
                  <a:pt x="385" y="148"/>
                  <a:pt x="385" y="148"/>
                  <a:pt x="385" y="148"/>
                </a:cubicBezTo>
                <a:cubicBezTo>
                  <a:pt x="385" y="147"/>
                  <a:pt x="386" y="147"/>
                  <a:pt x="386" y="147"/>
                </a:cubicBezTo>
                <a:cubicBezTo>
                  <a:pt x="387" y="147"/>
                  <a:pt x="387" y="147"/>
                  <a:pt x="387" y="147"/>
                </a:cubicBezTo>
                <a:cubicBezTo>
                  <a:pt x="388" y="147"/>
                  <a:pt x="387" y="147"/>
                  <a:pt x="387" y="146"/>
                </a:cubicBezTo>
                <a:cubicBezTo>
                  <a:pt x="387" y="146"/>
                  <a:pt x="387" y="146"/>
                  <a:pt x="387" y="146"/>
                </a:cubicBezTo>
                <a:cubicBezTo>
                  <a:pt x="386" y="146"/>
                  <a:pt x="385" y="147"/>
                  <a:pt x="384" y="147"/>
                </a:cubicBezTo>
                <a:cubicBezTo>
                  <a:pt x="384" y="146"/>
                  <a:pt x="384" y="146"/>
                  <a:pt x="385" y="146"/>
                </a:cubicBezTo>
                <a:cubicBezTo>
                  <a:pt x="384" y="145"/>
                  <a:pt x="383" y="147"/>
                  <a:pt x="383" y="147"/>
                </a:cubicBezTo>
                <a:cubicBezTo>
                  <a:pt x="383" y="146"/>
                  <a:pt x="384" y="145"/>
                  <a:pt x="385" y="145"/>
                </a:cubicBezTo>
                <a:cubicBezTo>
                  <a:pt x="386" y="144"/>
                  <a:pt x="387" y="143"/>
                  <a:pt x="388" y="144"/>
                </a:cubicBezTo>
                <a:cubicBezTo>
                  <a:pt x="390" y="141"/>
                  <a:pt x="393" y="140"/>
                  <a:pt x="395" y="138"/>
                </a:cubicBezTo>
                <a:cubicBezTo>
                  <a:pt x="394" y="137"/>
                  <a:pt x="394" y="138"/>
                  <a:pt x="393" y="137"/>
                </a:cubicBezTo>
                <a:cubicBezTo>
                  <a:pt x="392" y="137"/>
                  <a:pt x="391" y="138"/>
                  <a:pt x="391" y="137"/>
                </a:cubicBezTo>
                <a:cubicBezTo>
                  <a:pt x="390" y="137"/>
                  <a:pt x="391" y="137"/>
                  <a:pt x="390" y="138"/>
                </a:cubicBezTo>
                <a:cubicBezTo>
                  <a:pt x="390" y="137"/>
                  <a:pt x="389" y="138"/>
                  <a:pt x="389" y="138"/>
                </a:cubicBezTo>
                <a:cubicBezTo>
                  <a:pt x="388" y="137"/>
                  <a:pt x="389" y="137"/>
                  <a:pt x="389" y="136"/>
                </a:cubicBezTo>
                <a:cubicBezTo>
                  <a:pt x="389" y="136"/>
                  <a:pt x="389" y="136"/>
                  <a:pt x="390" y="137"/>
                </a:cubicBezTo>
                <a:cubicBezTo>
                  <a:pt x="390" y="137"/>
                  <a:pt x="391" y="137"/>
                  <a:pt x="391" y="136"/>
                </a:cubicBezTo>
                <a:cubicBezTo>
                  <a:pt x="391" y="136"/>
                  <a:pt x="390" y="135"/>
                  <a:pt x="391" y="135"/>
                </a:cubicBezTo>
                <a:cubicBezTo>
                  <a:pt x="391" y="136"/>
                  <a:pt x="392" y="134"/>
                  <a:pt x="393" y="135"/>
                </a:cubicBezTo>
                <a:cubicBezTo>
                  <a:pt x="393" y="135"/>
                  <a:pt x="393" y="136"/>
                  <a:pt x="393" y="135"/>
                </a:cubicBezTo>
                <a:cubicBezTo>
                  <a:pt x="393" y="136"/>
                  <a:pt x="394" y="135"/>
                  <a:pt x="395" y="135"/>
                </a:cubicBezTo>
                <a:cubicBezTo>
                  <a:pt x="395" y="134"/>
                  <a:pt x="395" y="135"/>
                  <a:pt x="394" y="135"/>
                </a:cubicBezTo>
                <a:cubicBezTo>
                  <a:pt x="394" y="134"/>
                  <a:pt x="395" y="135"/>
                  <a:pt x="395" y="134"/>
                </a:cubicBezTo>
                <a:cubicBezTo>
                  <a:pt x="395" y="134"/>
                  <a:pt x="395" y="134"/>
                  <a:pt x="395" y="133"/>
                </a:cubicBezTo>
                <a:cubicBezTo>
                  <a:pt x="395" y="133"/>
                  <a:pt x="395" y="133"/>
                  <a:pt x="394" y="133"/>
                </a:cubicBezTo>
                <a:cubicBezTo>
                  <a:pt x="395" y="133"/>
                  <a:pt x="395" y="133"/>
                  <a:pt x="395" y="132"/>
                </a:cubicBezTo>
                <a:cubicBezTo>
                  <a:pt x="396" y="133"/>
                  <a:pt x="396" y="133"/>
                  <a:pt x="397" y="133"/>
                </a:cubicBezTo>
                <a:cubicBezTo>
                  <a:pt x="397" y="134"/>
                  <a:pt x="396" y="133"/>
                  <a:pt x="396" y="134"/>
                </a:cubicBezTo>
                <a:cubicBezTo>
                  <a:pt x="396" y="134"/>
                  <a:pt x="396" y="134"/>
                  <a:pt x="397" y="134"/>
                </a:cubicBezTo>
                <a:cubicBezTo>
                  <a:pt x="396" y="134"/>
                  <a:pt x="397" y="133"/>
                  <a:pt x="398" y="133"/>
                </a:cubicBezTo>
                <a:cubicBezTo>
                  <a:pt x="398" y="133"/>
                  <a:pt x="398" y="133"/>
                  <a:pt x="398" y="133"/>
                </a:cubicBezTo>
                <a:cubicBezTo>
                  <a:pt x="398" y="134"/>
                  <a:pt x="398" y="133"/>
                  <a:pt x="399" y="134"/>
                </a:cubicBezTo>
                <a:cubicBezTo>
                  <a:pt x="399" y="133"/>
                  <a:pt x="398" y="133"/>
                  <a:pt x="398" y="133"/>
                </a:cubicBezTo>
                <a:cubicBezTo>
                  <a:pt x="399" y="132"/>
                  <a:pt x="400" y="133"/>
                  <a:pt x="401" y="132"/>
                </a:cubicBezTo>
                <a:cubicBezTo>
                  <a:pt x="401" y="131"/>
                  <a:pt x="400" y="132"/>
                  <a:pt x="400" y="132"/>
                </a:cubicBezTo>
                <a:cubicBezTo>
                  <a:pt x="400" y="132"/>
                  <a:pt x="400" y="132"/>
                  <a:pt x="399" y="132"/>
                </a:cubicBezTo>
                <a:cubicBezTo>
                  <a:pt x="400" y="132"/>
                  <a:pt x="400" y="131"/>
                  <a:pt x="401" y="131"/>
                </a:cubicBezTo>
                <a:cubicBezTo>
                  <a:pt x="400" y="130"/>
                  <a:pt x="400" y="130"/>
                  <a:pt x="400" y="131"/>
                </a:cubicBezTo>
                <a:cubicBezTo>
                  <a:pt x="399" y="131"/>
                  <a:pt x="400" y="130"/>
                  <a:pt x="399" y="130"/>
                </a:cubicBezTo>
                <a:cubicBezTo>
                  <a:pt x="400" y="130"/>
                  <a:pt x="400" y="129"/>
                  <a:pt x="400" y="129"/>
                </a:cubicBezTo>
                <a:cubicBezTo>
                  <a:pt x="399" y="129"/>
                  <a:pt x="399" y="129"/>
                  <a:pt x="400" y="130"/>
                </a:cubicBezTo>
                <a:cubicBezTo>
                  <a:pt x="400" y="130"/>
                  <a:pt x="399" y="130"/>
                  <a:pt x="399" y="130"/>
                </a:cubicBezTo>
                <a:cubicBezTo>
                  <a:pt x="399" y="130"/>
                  <a:pt x="399" y="130"/>
                  <a:pt x="399" y="131"/>
                </a:cubicBezTo>
                <a:cubicBezTo>
                  <a:pt x="398" y="131"/>
                  <a:pt x="397" y="131"/>
                  <a:pt x="397" y="132"/>
                </a:cubicBezTo>
                <a:cubicBezTo>
                  <a:pt x="395" y="131"/>
                  <a:pt x="395" y="132"/>
                  <a:pt x="394" y="132"/>
                </a:cubicBezTo>
                <a:cubicBezTo>
                  <a:pt x="394" y="131"/>
                  <a:pt x="395" y="131"/>
                  <a:pt x="395" y="130"/>
                </a:cubicBezTo>
                <a:cubicBezTo>
                  <a:pt x="394" y="131"/>
                  <a:pt x="393" y="130"/>
                  <a:pt x="392" y="132"/>
                </a:cubicBezTo>
                <a:cubicBezTo>
                  <a:pt x="391" y="132"/>
                  <a:pt x="391" y="131"/>
                  <a:pt x="390" y="132"/>
                </a:cubicBezTo>
                <a:cubicBezTo>
                  <a:pt x="390" y="132"/>
                  <a:pt x="390" y="131"/>
                  <a:pt x="390" y="131"/>
                </a:cubicBezTo>
                <a:cubicBezTo>
                  <a:pt x="390" y="130"/>
                  <a:pt x="390" y="131"/>
                  <a:pt x="390" y="131"/>
                </a:cubicBezTo>
                <a:cubicBezTo>
                  <a:pt x="390" y="131"/>
                  <a:pt x="389" y="132"/>
                  <a:pt x="390" y="132"/>
                </a:cubicBezTo>
                <a:cubicBezTo>
                  <a:pt x="389" y="132"/>
                  <a:pt x="388" y="133"/>
                  <a:pt x="387" y="133"/>
                </a:cubicBezTo>
                <a:cubicBezTo>
                  <a:pt x="388" y="132"/>
                  <a:pt x="389" y="131"/>
                  <a:pt x="389" y="131"/>
                </a:cubicBezTo>
                <a:cubicBezTo>
                  <a:pt x="388" y="130"/>
                  <a:pt x="388" y="132"/>
                  <a:pt x="387" y="133"/>
                </a:cubicBezTo>
                <a:cubicBezTo>
                  <a:pt x="387" y="132"/>
                  <a:pt x="386" y="132"/>
                  <a:pt x="385" y="133"/>
                </a:cubicBezTo>
                <a:cubicBezTo>
                  <a:pt x="385" y="133"/>
                  <a:pt x="386" y="133"/>
                  <a:pt x="386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5" y="133"/>
                  <a:pt x="385" y="133"/>
                  <a:pt x="385" y="133"/>
                </a:cubicBezTo>
                <a:cubicBezTo>
                  <a:pt x="384" y="133"/>
                  <a:pt x="383" y="134"/>
                  <a:pt x="382" y="134"/>
                </a:cubicBezTo>
                <a:cubicBezTo>
                  <a:pt x="382" y="134"/>
                  <a:pt x="382" y="134"/>
                  <a:pt x="382" y="134"/>
                </a:cubicBezTo>
                <a:cubicBezTo>
                  <a:pt x="383" y="133"/>
                  <a:pt x="383" y="133"/>
                  <a:pt x="384" y="132"/>
                </a:cubicBezTo>
                <a:cubicBezTo>
                  <a:pt x="383" y="132"/>
                  <a:pt x="383" y="132"/>
                  <a:pt x="382" y="132"/>
                </a:cubicBezTo>
                <a:cubicBezTo>
                  <a:pt x="383" y="132"/>
                  <a:pt x="384" y="131"/>
                  <a:pt x="386" y="131"/>
                </a:cubicBezTo>
                <a:cubicBezTo>
                  <a:pt x="385" y="130"/>
                  <a:pt x="386" y="130"/>
                  <a:pt x="387" y="130"/>
                </a:cubicBezTo>
                <a:cubicBezTo>
                  <a:pt x="387" y="131"/>
                  <a:pt x="386" y="130"/>
                  <a:pt x="386" y="131"/>
                </a:cubicBezTo>
                <a:cubicBezTo>
                  <a:pt x="387" y="131"/>
                  <a:pt x="387" y="130"/>
                  <a:pt x="388" y="129"/>
                </a:cubicBezTo>
                <a:cubicBezTo>
                  <a:pt x="388" y="130"/>
                  <a:pt x="388" y="130"/>
                  <a:pt x="388" y="130"/>
                </a:cubicBezTo>
                <a:cubicBezTo>
                  <a:pt x="388" y="129"/>
                  <a:pt x="390" y="128"/>
                  <a:pt x="391" y="128"/>
                </a:cubicBezTo>
                <a:cubicBezTo>
                  <a:pt x="391" y="127"/>
                  <a:pt x="392" y="127"/>
                  <a:pt x="393" y="127"/>
                </a:cubicBezTo>
                <a:cubicBezTo>
                  <a:pt x="393" y="126"/>
                  <a:pt x="392" y="127"/>
                  <a:pt x="392" y="127"/>
                </a:cubicBezTo>
                <a:cubicBezTo>
                  <a:pt x="392" y="126"/>
                  <a:pt x="394" y="124"/>
                  <a:pt x="396" y="125"/>
                </a:cubicBezTo>
                <a:cubicBezTo>
                  <a:pt x="396" y="123"/>
                  <a:pt x="400" y="123"/>
                  <a:pt x="399" y="120"/>
                </a:cubicBezTo>
                <a:cubicBezTo>
                  <a:pt x="400" y="120"/>
                  <a:pt x="400" y="119"/>
                  <a:pt x="401" y="119"/>
                </a:cubicBezTo>
                <a:cubicBezTo>
                  <a:pt x="401" y="120"/>
                  <a:pt x="401" y="120"/>
                  <a:pt x="401" y="120"/>
                </a:cubicBezTo>
                <a:cubicBezTo>
                  <a:pt x="403" y="119"/>
                  <a:pt x="404" y="116"/>
                  <a:pt x="403" y="114"/>
                </a:cubicBezTo>
                <a:cubicBezTo>
                  <a:pt x="403" y="114"/>
                  <a:pt x="402" y="113"/>
                  <a:pt x="402" y="113"/>
                </a:cubicBezTo>
                <a:cubicBezTo>
                  <a:pt x="401" y="112"/>
                  <a:pt x="399" y="113"/>
                  <a:pt x="398" y="111"/>
                </a:cubicBezTo>
                <a:cubicBezTo>
                  <a:pt x="398" y="112"/>
                  <a:pt x="397" y="112"/>
                  <a:pt x="397" y="113"/>
                </a:cubicBezTo>
                <a:cubicBezTo>
                  <a:pt x="397" y="113"/>
                  <a:pt x="397" y="113"/>
                  <a:pt x="397" y="112"/>
                </a:cubicBezTo>
                <a:cubicBezTo>
                  <a:pt x="398" y="113"/>
                  <a:pt x="398" y="113"/>
                  <a:pt x="397" y="113"/>
                </a:cubicBezTo>
                <a:cubicBezTo>
                  <a:pt x="397" y="113"/>
                  <a:pt x="396" y="113"/>
                  <a:pt x="396" y="113"/>
                </a:cubicBezTo>
                <a:cubicBezTo>
                  <a:pt x="396" y="113"/>
                  <a:pt x="396" y="112"/>
                  <a:pt x="396" y="112"/>
                </a:cubicBezTo>
                <a:cubicBezTo>
                  <a:pt x="396" y="112"/>
                  <a:pt x="395" y="112"/>
                  <a:pt x="396" y="112"/>
                </a:cubicBezTo>
                <a:cubicBezTo>
                  <a:pt x="394" y="111"/>
                  <a:pt x="393" y="113"/>
                  <a:pt x="392" y="114"/>
                </a:cubicBezTo>
                <a:cubicBezTo>
                  <a:pt x="390" y="113"/>
                  <a:pt x="390" y="115"/>
                  <a:pt x="389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7"/>
                  <a:pt x="388" y="117"/>
                  <a:pt x="388" y="117"/>
                </a:cubicBezTo>
                <a:cubicBezTo>
                  <a:pt x="388" y="115"/>
                  <a:pt x="390" y="114"/>
                  <a:pt x="390" y="113"/>
                </a:cubicBezTo>
                <a:cubicBezTo>
                  <a:pt x="389" y="113"/>
                  <a:pt x="389" y="113"/>
                  <a:pt x="389" y="113"/>
                </a:cubicBezTo>
                <a:cubicBezTo>
                  <a:pt x="387" y="115"/>
                  <a:pt x="386" y="115"/>
                  <a:pt x="385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4" y="116"/>
                  <a:pt x="384" y="116"/>
                  <a:pt x="384" y="116"/>
                </a:cubicBezTo>
                <a:cubicBezTo>
                  <a:pt x="385" y="116"/>
                  <a:pt x="386" y="115"/>
                  <a:pt x="386" y="114"/>
                </a:cubicBezTo>
                <a:cubicBezTo>
                  <a:pt x="385" y="113"/>
                  <a:pt x="385" y="114"/>
                  <a:pt x="385" y="114"/>
                </a:cubicBezTo>
                <a:cubicBezTo>
                  <a:pt x="385" y="114"/>
                  <a:pt x="385" y="114"/>
                  <a:pt x="384" y="114"/>
                </a:cubicBezTo>
                <a:cubicBezTo>
                  <a:pt x="384" y="115"/>
                  <a:pt x="385" y="115"/>
                  <a:pt x="385" y="115"/>
                </a:cubicBezTo>
                <a:cubicBezTo>
                  <a:pt x="384" y="115"/>
                  <a:pt x="382" y="116"/>
                  <a:pt x="383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383" y="117"/>
                  <a:pt x="383" y="117"/>
                  <a:pt x="383" y="117"/>
                </a:cubicBezTo>
                <a:cubicBezTo>
                  <a:pt x="383" y="117"/>
                  <a:pt x="382" y="117"/>
                  <a:pt x="382" y="117"/>
                </a:cubicBezTo>
                <a:cubicBezTo>
                  <a:pt x="382" y="117"/>
                  <a:pt x="383" y="117"/>
                  <a:pt x="382" y="116"/>
                </a:cubicBezTo>
                <a:cubicBezTo>
                  <a:pt x="382" y="116"/>
                  <a:pt x="382" y="117"/>
                  <a:pt x="382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382" y="118"/>
                  <a:pt x="381" y="117"/>
                  <a:pt x="381" y="117"/>
                </a:cubicBezTo>
                <a:cubicBezTo>
                  <a:pt x="381" y="117"/>
                  <a:pt x="381" y="117"/>
                  <a:pt x="381" y="117"/>
                </a:cubicBezTo>
                <a:cubicBezTo>
                  <a:pt x="381" y="117"/>
                  <a:pt x="380" y="116"/>
                  <a:pt x="380" y="117"/>
                </a:cubicBezTo>
                <a:cubicBezTo>
                  <a:pt x="379" y="116"/>
                  <a:pt x="378" y="117"/>
                  <a:pt x="378" y="116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7" y="117"/>
                  <a:pt x="377" y="117"/>
                  <a:pt x="377" y="117"/>
                </a:cubicBezTo>
                <a:cubicBezTo>
                  <a:pt x="376" y="116"/>
                  <a:pt x="376" y="117"/>
                  <a:pt x="375" y="117"/>
                </a:cubicBezTo>
                <a:cubicBezTo>
                  <a:pt x="375" y="117"/>
                  <a:pt x="375" y="117"/>
                  <a:pt x="376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5" y="117"/>
                  <a:pt x="375" y="117"/>
                </a:cubicBezTo>
                <a:cubicBezTo>
                  <a:pt x="375" y="117"/>
                  <a:pt x="374" y="117"/>
                  <a:pt x="374" y="118"/>
                </a:cubicBezTo>
                <a:cubicBezTo>
                  <a:pt x="374" y="117"/>
                  <a:pt x="374" y="117"/>
                  <a:pt x="374" y="117"/>
                </a:cubicBezTo>
                <a:cubicBezTo>
                  <a:pt x="374" y="117"/>
                  <a:pt x="374" y="117"/>
                  <a:pt x="373" y="117"/>
                </a:cubicBezTo>
                <a:cubicBezTo>
                  <a:pt x="373" y="117"/>
                  <a:pt x="373" y="117"/>
                  <a:pt x="373" y="116"/>
                </a:cubicBezTo>
                <a:cubicBezTo>
                  <a:pt x="373" y="116"/>
                  <a:pt x="374" y="117"/>
                  <a:pt x="374" y="117"/>
                </a:cubicBezTo>
                <a:cubicBezTo>
                  <a:pt x="374" y="116"/>
                  <a:pt x="374" y="116"/>
                  <a:pt x="374" y="115"/>
                </a:cubicBezTo>
                <a:cubicBezTo>
                  <a:pt x="373" y="117"/>
                  <a:pt x="370" y="115"/>
                  <a:pt x="370" y="117"/>
                </a:cubicBezTo>
                <a:cubicBezTo>
                  <a:pt x="369" y="117"/>
                  <a:pt x="369" y="117"/>
                  <a:pt x="369" y="117"/>
                </a:cubicBezTo>
                <a:cubicBezTo>
                  <a:pt x="368" y="117"/>
                  <a:pt x="369" y="117"/>
                  <a:pt x="369" y="116"/>
                </a:cubicBezTo>
                <a:cubicBezTo>
                  <a:pt x="368" y="116"/>
                  <a:pt x="368" y="117"/>
                  <a:pt x="368" y="116"/>
                </a:cubicBezTo>
                <a:cubicBezTo>
                  <a:pt x="368" y="116"/>
                  <a:pt x="368" y="116"/>
                  <a:pt x="368" y="116"/>
                </a:cubicBezTo>
                <a:cubicBezTo>
                  <a:pt x="368" y="117"/>
                  <a:pt x="368" y="117"/>
                  <a:pt x="367" y="117"/>
                </a:cubicBezTo>
                <a:cubicBezTo>
                  <a:pt x="367" y="117"/>
                  <a:pt x="366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5" y="118"/>
                  <a:pt x="365" y="118"/>
                  <a:pt x="365" y="118"/>
                </a:cubicBezTo>
                <a:cubicBezTo>
                  <a:pt x="364" y="119"/>
                  <a:pt x="363" y="119"/>
                  <a:pt x="363" y="119"/>
                </a:cubicBezTo>
                <a:cubicBezTo>
                  <a:pt x="363" y="119"/>
                  <a:pt x="363" y="119"/>
                  <a:pt x="363" y="120"/>
                </a:cubicBezTo>
                <a:cubicBezTo>
                  <a:pt x="363" y="120"/>
                  <a:pt x="363" y="120"/>
                  <a:pt x="363" y="120"/>
                </a:cubicBezTo>
                <a:cubicBezTo>
                  <a:pt x="363" y="119"/>
                  <a:pt x="361" y="119"/>
                  <a:pt x="361" y="119"/>
                </a:cubicBezTo>
                <a:cubicBezTo>
                  <a:pt x="361" y="119"/>
                  <a:pt x="363" y="119"/>
                  <a:pt x="363" y="118"/>
                </a:cubicBezTo>
                <a:cubicBezTo>
                  <a:pt x="364" y="117"/>
                  <a:pt x="365" y="118"/>
                  <a:pt x="365" y="117"/>
                </a:cubicBezTo>
                <a:cubicBezTo>
                  <a:pt x="365" y="116"/>
                  <a:pt x="364" y="117"/>
                  <a:pt x="364" y="117"/>
                </a:cubicBezTo>
                <a:cubicBezTo>
                  <a:pt x="364" y="117"/>
                  <a:pt x="364" y="117"/>
                  <a:pt x="365" y="116"/>
                </a:cubicBezTo>
                <a:cubicBezTo>
                  <a:pt x="365" y="117"/>
                  <a:pt x="365" y="116"/>
                  <a:pt x="366" y="117"/>
                </a:cubicBezTo>
                <a:cubicBezTo>
                  <a:pt x="366" y="116"/>
                  <a:pt x="366" y="116"/>
                  <a:pt x="366" y="115"/>
                </a:cubicBezTo>
                <a:cubicBezTo>
                  <a:pt x="366" y="115"/>
                  <a:pt x="366" y="116"/>
                  <a:pt x="367" y="116"/>
                </a:cubicBezTo>
                <a:cubicBezTo>
                  <a:pt x="367" y="116"/>
                  <a:pt x="367" y="116"/>
                  <a:pt x="367" y="115"/>
                </a:cubicBezTo>
                <a:cubicBezTo>
                  <a:pt x="368" y="115"/>
                  <a:pt x="368" y="115"/>
                  <a:pt x="368" y="116"/>
                </a:cubicBezTo>
                <a:cubicBezTo>
                  <a:pt x="368" y="115"/>
                  <a:pt x="368" y="115"/>
                  <a:pt x="369" y="115"/>
                </a:cubicBezTo>
                <a:cubicBezTo>
                  <a:pt x="369" y="115"/>
                  <a:pt x="370" y="115"/>
                  <a:pt x="370" y="114"/>
                </a:cubicBezTo>
                <a:cubicBezTo>
                  <a:pt x="371" y="114"/>
                  <a:pt x="371" y="115"/>
                  <a:pt x="371" y="115"/>
                </a:cubicBezTo>
                <a:cubicBezTo>
                  <a:pt x="370" y="116"/>
                  <a:pt x="369" y="115"/>
                  <a:pt x="369" y="116"/>
                </a:cubicBezTo>
                <a:cubicBezTo>
                  <a:pt x="370" y="116"/>
                  <a:pt x="370" y="116"/>
                  <a:pt x="370" y="115"/>
                </a:cubicBezTo>
                <a:cubicBezTo>
                  <a:pt x="370" y="116"/>
                  <a:pt x="370" y="116"/>
                  <a:pt x="371" y="116"/>
                </a:cubicBezTo>
                <a:cubicBezTo>
                  <a:pt x="371" y="115"/>
                  <a:pt x="371" y="115"/>
                  <a:pt x="372" y="115"/>
                </a:cubicBezTo>
                <a:cubicBezTo>
                  <a:pt x="372" y="115"/>
                  <a:pt x="371" y="114"/>
                  <a:pt x="372" y="114"/>
                </a:cubicBezTo>
                <a:cubicBezTo>
                  <a:pt x="372" y="114"/>
                  <a:pt x="372" y="114"/>
                  <a:pt x="372" y="113"/>
                </a:cubicBezTo>
                <a:cubicBezTo>
                  <a:pt x="373" y="114"/>
                  <a:pt x="372" y="114"/>
                  <a:pt x="372" y="114"/>
                </a:cubicBezTo>
                <a:cubicBezTo>
                  <a:pt x="373" y="115"/>
                  <a:pt x="373" y="114"/>
                  <a:pt x="374" y="115"/>
                </a:cubicBezTo>
                <a:cubicBezTo>
                  <a:pt x="374" y="114"/>
                  <a:pt x="374" y="114"/>
                  <a:pt x="373" y="114"/>
                </a:cubicBezTo>
                <a:cubicBezTo>
                  <a:pt x="374" y="114"/>
                  <a:pt x="375" y="114"/>
                  <a:pt x="376" y="113"/>
                </a:cubicBezTo>
                <a:cubicBezTo>
                  <a:pt x="377" y="113"/>
                  <a:pt x="378" y="112"/>
                  <a:pt x="379" y="113"/>
                </a:cubicBezTo>
                <a:cubicBezTo>
                  <a:pt x="379" y="112"/>
                  <a:pt x="380" y="112"/>
                  <a:pt x="380" y="112"/>
                </a:cubicBezTo>
                <a:cubicBezTo>
                  <a:pt x="380" y="111"/>
                  <a:pt x="380" y="111"/>
                  <a:pt x="380" y="111"/>
                </a:cubicBezTo>
                <a:cubicBezTo>
                  <a:pt x="379" y="110"/>
                  <a:pt x="379" y="110"/>
                  <a:pt x="379" y="110"/>
                </a:cubicBezTo>
                <a:cubicBezTo>
                  <a:pt x="379" y="111"/>
                  <a:pt x="379" y="110"/>
                  <a:pt x="379" y="111"/>
                </a:cubicBezTo>
                <a:cubicBezTo>
                  <a:pt x="378" y="111"/>
                  <a:pt x="378" y="111"/>
                  <a:pt x="377" y="112"/>
                </a:cubicBezTo>
                <a:cubicBezTo>
                  <a:pt x="377" y="112"/>
                  <a:pt x="377" y="111"/>
                  <a:pt x="377" y="110"/>
                </a:cubicBezTo>
                <a:cubicBezTo>
                  <a:pt x="377" y="110"/>
                  <a:pt x="376" y="111"/>
                  <a:pt x="376" y="110"/>
                </a:cubicBezTo>
                <a:cubicBezTo>
                  <a:pt x="375" y="110"/>
                  <a:pt x="375" y="112"/>
                  <a:pt x="374" y="111"/>
                </a:cubicBezTo>
                <a:cubicBezTo>
                  <a:pt x="374" y="110"/>
                  <a:pt x="374" y="110"/>
                  <a:pt x="375" y="110"/>
                </a:cubicBezTo>
                <a:cubicBezTo>
                  <a:pt x="374" y="110"/>
                  <a:pt x="374" y="110"/>
                  <a:pt x="374" y="110"/>
                </a:cubicBezTo>
                <a:cubicBezTo>
                  <a:pt x="374" y="110"/>
                  <a:pt x="374" y="110"/>
                  <a:pt x="373" y="110"/>
                </a:cubicBezTo>
                <a:cubicBezTo>
                  <a:pt x="373" y="111"/>
                  <a:pt x="371" y="110"/>
                  <a:pt x="370" y="111"/>
                </a:cubicBezTo>
                <a:cubicBezTo>
                  <a:pt x="370" y="111"/>
                  <a:pt x="370" y="110"/>
                  <a:pt x="370" y="110"/>
                </a:cubicBezTo>
                <a:cubicBezTo>
                  <a:pt x="370" y="110"/>
                  <a:pt x="370" y="110"/>
                  <a:pt x="369" y="110"/>
                </a:cubicBezTo>
                <a:cubicBezTo>
                  <a:pt x="370" y="110"/>
                  <a:pt x="370" y="111"/>
                  <a:pt x="371" y="111"/>
                </a:cubicBezTo>
                <a:cubicBezTo>
                  <a:pt x="371" y="111"/>
                  <a:pt x="371" y="112"/>
                  <a:pt x="371" y="112"/>
                </a:cubicBezTo>
                <a:cubicBezTo>
                  <a:pt x="371" y="112"/>
                  <a:pt x="370" y="112"/>
                  <a:pt x="370" y="112"/>
                </a:cubicBezTo>
                <a:cubicBezTo>
                  <a:pt x="370" y="112"/>
                  <a:pt x="370" y="111"/>
                  <a:pt x="369" y="111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9" y="112"/>
                  <a:pt x="369" y="112"/>
                  <a:pt x="369" y="112"/>
                </a:cubicBezTo>
                <a:cubicBezTo>
                  <a:pt x="368" y="112"/>
                  <a:pt x="369" y="112"/>
                  <a:pt x="369" y="111"/>
                </a:cubicBezTo>
                <a:cubicBezTo>
                  <a:pt x="369" y="111"/>
                  <a:pt x="370" y="112"/>
                  <a:pt x="370" y="111"/>
                </a:cubicBezTo>
                <a:cubicBezTo>
                  <a:pt x="366" y="112"/>
                  <a:pt x="362" y="113"/>
                  <a:pt x="358" y="114"/>
                </a:cubicBezTo>
                <a:cubicBezTo>
                  <a:pt x="358" y="115"/>
                  <a:pt x="357" y="115"/>
                  <a:pt x="356" y="114"/>
                </a:cubicBezTo>
                <a:cubicBezTo>
                  <a:pt x="356" y="115"/>
                  <a:pt x="357" y="115"/>
                  <a:pt x="357" y="116"/>
                </a:cubicBezTo>
                <a:cubicBezTo>
                  <a:pt x="356" y="116"/>
                  <a:pt x="356" y="115"/>
                  <a:pt x="355" y="116"/>
                </a:cubicBezTo>
                <a:cubicBezTo>
                  <a:pt x="355" y="116"/>
                  <a:pt x="355" y="115"/>
                  <a:pt x="355" y="115"/>
                </a:cubicBezTo>
                <a:cubicBezTo>
                  <a:pt x="355" y="115"/>
                  <a:pt x="354" y="116"/>
                  <a:pt x="354" y="116"/>
                </a:cubicBezTo>
                <a:cubicBezTo>
                  <a:pt x="354" y="116"/>
                  <a:pt x="354" y="115"/>
                  <a:pt x="353" y="115"/>
                </a:cubicBezTo>
                <a:cubicBezTo>
                  <a:pt x="354" y="115"/>
                  <a:pt x="354" y="115"/>
                  <a:pt x="354" y="116"/>
                </a:cubicBezTo>
                <a:cubicBezTo>
                  <a:pt x="355" y="115"/>
                  <a:pt x="355" y="115"/>
                  <a:pt x="355" y="115"/>
                </a:cubicBezTo>
                <a:cubicBezTo>
                  <a:pt x="355" y="114"/>
                  <a:pt x="356" y="114"/>
                  <a:pt x="356" y="114"/>
                </a:cubicBezTo>
                <a:cubicBezTo>
                  <a:pt x="356" y="113"/>
                  <a:pt x="355" y="114"/>
                  <a:pt x="355" y="114"/>
                </a:cubicBezTo>
                <a:cubicBezTo>
                  <a:pt x="357" y="113"/>
                  <a:pt x="359" y="112"/>
                  <a:pt x="361" y="113"/>
                </a:cubicBezTo>
                <a:cubicBezTo>
                  <a:pt x="362" y="112"/>
                  <a:pt x="362" y="112"/>
                  <a:pt x="363" y="112"/>
                </a:cubicBezTo>
                <a:cubicBezTo>
                  <a:pt x="364" y="109"/>
                  <a:pt x="366" y="108"/>
                  <a:pt x="368" y="107"/>
                </a:cubicBezTo>
                <a:cubicBezTo>
                  <a:pt x="369" y="108"/>
                  <a:pt x="369" y="108"/>
                  <a:pt x="369" y="108"/>
                </a:cubicBezTo>
                <a:cubicBezTo>
                  <a:pt x="368" y="107"/>
                  <a:pt x="370" y="107"/>
                  <a:pt x="370" y="106"/>
                </a:cubicBezTo>
                <a:cubicBezTo>
                  <a:pt x="370" y="106"/>
                  <a:pt x="370" y="107"/>
                  <a:pt x="370" y="107"/>
                </a:cubicBezTo>
                <a:cubicBezTo>
                  <a:pt x="372" y="106"/>
                  <a:pt x="374" y="106"/>
                  <a:pt x="375" y="104"/>
                </a:cubicBezTo>
                <a:cubicBezTo>
                  <a:pt x="377" y="103"/>
                  <a:pt x="379" y="103"/>
                  <a:pt x="380" y="101"/>
                </a:cubicBezTo>
                <a:cubicBezTo>
                  <a:pt x="382" y="101"/>
                  <a:pt x="384" y="99"/>
                  <a:pt x="385" y="98"/>
                </a:cubicBezTo>
                <a:cubicBezTo>
                  <a:pt x="386" y="97"/>
                  <a:pt x="388" y="96"/>
                  <a:pt x="389" y="94"/>
                </a:cubicBezTo>
                <a:cubicBezTo>
                  <a:pt x="388" y="94"/>
                  <a:pt x="388" y="94"/>
                  <a:pt x="388" y="93"/>
                </a:cubicBezTo>
                <a:cubicBezTo>
                  <a:pt x="388" y="93"/>
                  <a:pt x="389" y="93"/>
                  <a:pt x="389" y="93"/>
                </a:cubicBezTo>
                <a:cubicBezTo>
                  <a:pt x="388" y="93"/>
                  <a:pt x="388" y="93"/>
                  <a:pt x="388" y="93"/>
                </a:cubicBezTo>
                <a:cubicBezTo>
                  <a:pt x="387" y="94"/>
                  <a:pt x="386" y="92"/>
                  <a:pt x="386" y="93"/>
                </a:cubicBezTo>
                <a:cubicBezTo>
                  <a:pt x="386" y="94"/>
                  <a:pt x="385" y="93"/>
                  <a:pt x="385" y="93"/>
                </a:cubicBezTo>
                <a:cubicBezTo>
                  <a:pt x="384" y="93"/>
                  <a:pt x="383" y="93"/>
                  <a:pt x="383" y="94"/>
                </a:cubicBezTo>
                <a:cubicBezTo>
                  <a:pt x="383" y="93"/>
                  <a:pt x="384" y="93"/>
                  <a:pt x="384" y="91"/>
                </a:cubicBezTo>
                <a:cubicBezTo>
                  <a:pt x="381" y="92"/>
                  <a:pt x="377" y="93"/>
                  <a:pt x="374" y="95"/>
                </a:cubicBezTo>
                <a:cubicBezTo>
                  <a:pt x="374" y="96"/>
                  <a:pt x="374" y="95"/>
                  <a:pt x="373" y="95"/>
                </a:cubicBezTo>
                <a:cubicBezTo>
                  <a:pt x="373" y="95"/>
                  <a:pt x="373" y="96"/>
                  <a:pt x="373" y="96"/>
                </a:cubicBezTo>
                <a:cubicBezTo>
                  <a:pt x="373" y="96"/>
                  <a:pt x="373" y="96"/>
                  <a:pt x="372" y="96"/>
                </a:cubicBezTo>
                <a:cubicBezTo>
                  <a:pt x="372" y="95"/>
                  <a:pt x="370" y="98"/>
                  <a:pt x="370" y="99"/>
                </a:cubicBezTo>
                <a:cubicBezTo>
                  <a:pt x="369" y="98"/>
                  <a:pt x="370" y="98"/>
                  <a:pt x="370" y="97"/>
                </a:cubicBezTo>
                <a:cubicBezTo>
                  <a:pt x="370" y="97"/>
                  <a:pt x="369" y="97"/>
                  <a:pt x="369" y="97"/>
                </a:cubicBezTo>
                <a:cubicBezTo>
                  <a:pt x="370" y="96"/>
                  <a:pt x="370" y="96"/>
                  <a:pt x="370" y="95"/>
                </a:cubicBezTo>
                <a:cubicBezTo>
                  <a:pt x="370" y="95"/>
                  <a:pt x="370" y="96"/>
                  <a:pt x="369" y="96"/>
                </a:cubicBezTo>
                <a:cubicBezTo>
                  <a:pt x="369" y="96"/>
                  <a:pt x="369" y="96"/>
                  <a:pt x="369" y="97"/>
                </a:cubicBezTo>
                <a:cubicBezTo>
                  <a:pt x="369" y="97"/>
                  <a:pt x="369" y="97"/>
                  <a:pt x="368" y="97"/>
                </a:cubicBezTo>
                <a:cubicBezTo>
                  <a:pt x="368" y="96"/>
                  <a:pt x="369" y="96"/>
                  <a:pt x="369" y="95"/>
                </a:cubicBezTo>
                <a:cubicBezTo>
                  <a:pt x="369" y="95"/>
                  <a:pt x="369" y="95"/>
                  <a:pt x="369" y="95"/>
                </a:cubicBezTo>
                <a:cubicBezTo>
                  <a:pt x="369" y="96"/>
                  <a:pt x="370" y="95"/>
                  <a:pt x="370" y="95"/>
                </a:cubicBezTo>
                <a:cubicBezTo>
                  <a:pt x="371" y="95"/>
                  <a:pt x="371" y="95"/>
                  <a:pt x="371" y="96"/>
                </a:cubicBezTo>
                <a:cubicBezTo>
                  <a:pt x="371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2" y="95"/>
                  <a:pt x="372" y="95"/>
                  <a:pt x="372" y="95"/>
                </a:cubicBezTo>
                <a:cubicBezTo>
                  <a:pt x="373" y="94"/>
                  <a:pt x="373" y="94"/>
                  <a:pt x="373" y="94"/>
                </a:cubicBezTo>
                <a:cubicBezTo>
                  <a:pt x="374" y="94"/>
                  <a:pt x="375" y="93"/>
                  <a:pt x="376" y="92"/>
                </a:cubicBezTo>
                <a:cubicBezTo>
                  <a:pt x="376" y="91"/>
                  <a:pt x="375" y="93"/>
                  <a:pt x="374" y="93"/>
                </a:cubicBezTo>
                <a:cubicBezTo>
                  <a:pt x="375" y="92"/>
                  <a:pt x="376" y="91"/>
                  <a:pt x="377" y="92"/>
                </a:cubicBezTo>
                <a:cubicBezTo>
                  <a:pt x="378" y="91"/>
                  <a:pt x="379" y="90"/>
                  <a:pt x="380" y="90"/>
                </a:cubicBezTo>
                <a:cubicBezTo>
                  <a:pt x="383" y="88"/>
                  <a:pt x="386" y="88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8" y="86"/>
                  <a:pt x="388" y="86"/>
                </a:cubicBezTo>
                <a:cubicBezTo>
                  <a:pt x="388" y="86"/>
                  <a:pt x="387" y="85"/>
                  <a:pt x="387" y="86"/>
                </a:cubicBezTo>
                <a:cubicBezTo>
                  <a:pt x="387" y="86"/>
                  <a:pt x="387" y="86"/>
                  <a:pt x="387" y="86"/>
                </a:cubicBezTo>
                <a:cubicBezTo>
                  <a:pt x="387" y="86"/>
                  <a:pt x="387" y="86"/>
                  <a:pt x="386" y="85"/>
                </a:cubicBezTo>
                <a:cubicBezTo>
                  <a:pt x="386" y="86"/>
                  <a:pt x="385" y="86"/>
                  <a:pt x="384" y="85"/>
                </a:cubicBezTo>
                <a:cubicBezTo>
                  <a:pt x="384" y="86"/>
                  <a:pt x="384" y="86"/>
                  <a:pt x="384" y="86"/>
                </a:cubicBezTo>
                <a:cubicBezTo>
                  <a:pt x="383" y="85"/>
                  <a:pt x="383" y="86"/>
                  <a:pt x="382" y="86"/>
                </a:cubicBezTo>
                <a:cubicBezTo>
                  <a:pt x="382" y="86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5"/>
                  <a:pt x="382" y="85"/>
                  <a:pt x="382" y="85"/>
                </a:cubicBezTo>
                <a:cubicBezTo>
                  <a:pt x="382" y="84"/>
                  <a:pt x="382" y="84"/>
                  <a:pt x="381" y="85"/>
                </a:cubicBezTo>
                <a:cubicBezTo>
                  <a:pt x="382" y="84"/>
                  <a:pt x="382" y="84"/>
                  <a:pt x="381" y="84"/>
                </a:cubicBezTo>
                <a:cubicBezTo>
                  <a:pt x="381" y="84"/>
                  <a:pt x="381" y="84"/>
                  <a:pt x="381" y="84"/>
                </a:cubicBezTo>
                <a:cubicBezTo>
                  <a:pt x="381" y="85"/>
                  <a:pt x="381" y="84"/>
                  <a:pt x="381" y="84"/>
                </a:cubicBezTo>
                <a:cubicBezTo>
                  <a:pt x="381" y="85"/>
                  <a:pt x="381" y="85"/>
                  <a:pt x="381" y="85"/>
                </a:cubicBezTo>
                <a:cubicBezTo>
                  <a:pt x="381" y="85"/>
                  <a:pt x="380" y="85"/>
                  <a:pt x="380" y="85"/>
                </a:cubicBezTo>
                <a:cubicBezTo>
                  <a:pt x="380" y="85"/>
                  <a:pt x="381" y="84"/>
                  <a:pt x="380" y="84"/>
                </a:cubicBezTo>
                <a:cubicBezTo>
                  <a:pt x="379" y="84"/>
                  <a:pt x="379" y="85"/>
                  <a:pt x="378" y="85"/>
                </a:cubicBezTo>
                <a:cubicBezTo>
                  <a:pt x="377" y="84"/>
                  <a:pt x="378" y="84"/>
                  <a:pt x="379" y="83"/>
                </a:cubicBezTo>
                <a:cubicBezTo>
                  <a:pt x="379" y="83"/>
                  <a:pt x="378" y="83"/>
                  <a:pt x="378" y="83"/>
                </a:cubicBezTo>
                <a:cubicBezTo>
                  <a:pt x="378" y="83"/>
                  <a:pt x="378" y="83"/>
                  <a:pt x="378" y="83"/>
                </a:cubicBezTo>
                <a:cubicBezTo>
                  <a:pt x="378" y="84"/>
                  <a:pt x="377" y="83"/>
                  <a:pt x="377" y="84"/>
                </a:cubicBezTo>
                <a:cubicBezTo>
                  <a:pt x="377" y="84"/>
                  <a:pt x="377" y="84"/>
                  <a:pt x="377" y="83"/>
                </a:cubicBezTo>
                <a:cubicBezTo>
                  <a:pt x="376" y="84"/>
                  <a:pt x="375" y="84"/>
                  <a:pt x="374" y="84"/>
                </a:cubicBezTo>
                <a:cubicBezTo>
                  <a:pt x="374" y="84"/>
                  <a:pt x="374" y="85"/>
                  <a:pt x="374" y="85"/>
                </a:cubicBezTo>
                <a:cubicBezTo>
                  <a:pt x="374" y="85"/>
                  <a:pt x="374" y="86"/>
                  <a:pt x="374" y="86"/>
                </a:cubicBezTo>
                <a:cubicBezTo>
                  <a:pt x="373" y="85"/>
                  <a:pt x="373" y="85"/>
                  <a:pt x="373" y="84"/>
                </a:cubicBezTo>
                <a:cubicBezTo>
                  <a:pt x="374" y="84"/>
                  <a:pt x="375" y="82"/>
                  <a:pt x="376" y="81"/>
                </a:cubicBezTo>
                <a:cubicBezTo>
                  <a:pt x="377" y="81"/>
                  <a:pt x="379" y="80"/>
                  <a:pt x="380" y="80"/>
                </a:cubicBezTo>
                <a:cubicBezTo>
                  <a:pt x="380" y="79"/>
                  <a:pt x="381" y="80"/>
                  <a:pt x="382" y="80"/>
                </a:cubicBezTo>
                <a:cubicBezTo>
                  <a:pt x="382" y="80"/>
                  <a:pt x="381" y="80"/>
                  <a:pt x="381" y="80"/>
                </a:cubicBezTo>
                <a:cubicBezTo>
                  <a:pt x="382" y="81"/>
                  <a:pt x="382" y="79"/>
                  <a:pt x="383" y="79"/>
                </a:cubicBezTo>
                <a:cubicBezTo>
                  <a:pt x="383" y="79"/>
                  <a:pt x="383" y="80"/>
                  <a:pt x="383" y="80"/>
                </a:cubicBezTo>
                <a:cubicBezTo>
                  <a:pt x="383" y="79"/>
                  <a:pt x="385" y="78"/>
                  <a:pt x="386" y="79"/>
                </a:cubicBezTo>
                <a:cubicBezTo>
                  <a:pt x="387" y="78"/>
                  <a:pt x="388" y="78"/>
                  <a:pt x="389" y="77"/>
                </a:cubicBezTo>
                <a:cubicBezTo>
                  <a:pt x="389" y="76"/>
                  <a:pt x="388" y="77"/>
                  <a:pt x="387" y="77"/>
                </a:cubicBezTo>
                <a:cubicBezTo>
                  <a:pt x="388" y="77"/>
                  <a:pt x="390" y="75"/>
                  <a:pt x="392" y="76"/>
                </a:cubicBezTo>
                <a:cubicBezTo>
                  <a:pt x="393" y="75"/>
                  <a:pt x="397" y="75"/>
                  <a:pt x="397" y="73"/>
                </a:cubicBezTo>
                <a:cubicBezTo>
                  <a:pt x="398" y="73"/>
                  <a:pt x="398" y="72"/>
                  <a:pt x="399" y="72"/>
                </a:cubicBezTo>
                <a:cubicBezTo>
                  <a:pt x="399" y="73"/>
                  <a:pt x="398" y="73"/>
                  <a:pt x="399" y="73"/>
                </a:cubicBezTo>
                <a:cubicBezTo>
                  <a:pt x="401" y="72"/>
                  <a:pt x="403" y="71"/>
                  <a:pt x="403" y="69"/>
                </a:cubicBezTo>
                <a:cubicBezTo>
                  <a:pt x="402" y="68"/>
                  <a:pt x="401" y="68"/>
                  <a:pt x="401" y="67"/>
                </a:cubicBezTo>
                <a:cubicBezTo>
                  <a:pt x="400" y="67"/>
                  <a:pt x="398" y="67"/>
                  <a:pt x="398" y="65"/>
                </a:cubicBezTo>
                <a:cubicBezTo>
                  <a:pt x="397" y="66"/>
                  <a:pt x="396" y="66"/>
                  <a:pt x="396" y="67"/>
                </a:cubicBezTo>
                <a:cubicBezTo>
                  <a:pt x="396" y="67"/>
                  <a:pt x="397" y="67"/>
                  <a:pt x="397" y="67"/>
                </a:cubicBezTo>
                <a:cubicBezTo>
                  <a:pt x="397" y="67"/>
                  <a:pt x="397" y="67"/>
                  <a:pt x="396" y="67"/>
                </a:cubicBezTo>
                <a:cubicBezTo>
                  <a:pt x="396" y="67"/>
                  <a:pt x="396" y="67"/>
                  <a:pt x="395" y="67"/>
                </a:cubicBezTo>
                <a:cubicBezTo>
                  <a:pt x="395" y="67"/>
                  <a:pt x="395" y="66"/>
                  <a:pt x="395" y="66"/>
                </a:cubicBezTo>
                <a:cubicBezTo>
                  <a:pt x="395" y="66"/>
                  <a:pt x="395" y="66"/>
                  <a:pt x="395" y="66"/>
                </a:cubicBezTo>
                <a:cubicBezTo>
                  <a:pt x="394" y="65"/>
                  <a:pt x="392" y="67"/>
                  <a:pt x="391" y="67"/>
                </a:cubicBezTo>
                <a:cubicBezTo>
                  <a:pt x="389" y="66"/>
                  <a:pt x="388" y="68"/>
                  <a:pt x="386" y="69"/>
                </a:cubicBezTo>
                <a:cubicBezTo>
                  <a:pt x="386" y="69"/>
                  <a:pt x="386" y="69"/>
                  <a:pt x="386" y="69"/>
                </a:cubicBezTo>
                <a:cubicBezTo>
                  <a:pt x="387" y="67"/>
                  <a:pt x="388" y="67"/>
                  <a:pt x="389" y="66"/>
                </a:cubicBezTo>
                <a:cubicBezTo>
                  <a:pt x="388" y="66"/>
                  <a:pt x="388" y="66"/>
                  <a:pt x="388" y="66"/>
                </a:cubicBezTo>
                <a:cubicBezTo>
                  <a:pt x="386" y="68"/>
                  <a:pt x="384" y="67"/>
                  <a:pt x="382" y="68"/>
                </a:cubicBezTo>
                <a:cubicBezTo>
                  <a:pt x="382" y="68"/>
                  <a:pt x="382" y="68"/>
                  <a:pt x="382" y="68"/>
                </a:cubicBezTo>
                <a:cubicBezTo>
                  <a:pt x="383" y="68"/>
                  <a:pt x="384" y="67"/>
                  <a:pt x="384" y="66"/>
                </a:cubicBezTo>
                <a:cubicBezTo>
                  <a:pt x="384" y="66"/>
                  <a:pt x="384" y="66"/>
                  <a:pt x="383" y="66"/>
                </a:cubicBezTo>
                <a:cubicBezTo>
                  <a:pt x="383" y="67"/>
                  <a:pt x="383" y="67"/>
                  <a:pt x="383" y="66"/>
                </a:cubicBezTo>
                <a:cubicBezTo>
                  <a:pt x="383" y="67"/>
                  <a:pt x="383" y="67"/>
                  <a:pt x="383" y="68"/>
                </a:cubicBezTo>
                <a:cubicBezTo>
                  <a:pt x="382" y="67"/>
                  <a:pt x="380" y="68"/>
                  <a:pt x="381" y="69"/>
                </a:cubicBezTo>
                <a:cubicBezTo>
                  <a:pt x="380" y="70"/>
                  <a:pt x="380" y="68"/>
                  <a:pt x="380" y="69"/>
                </a:cubicBezTo>
                <a:cubicBezTo>
                  <a:pt x="380" y="69"/>
                  <a:pt x="380" y="68"/>
                  <a:pt x="380" y="68"/>
                </a:cubicBezTo>
                <a:cubicBezTo>
                  <a:pt x="380" y="68"/>
                  <a:pt x="379" y="69"/>
                  <a:pt x="379" y="69"/>
                </a:cubicBezTo>
                <a:cubicBezTo>
                  <a:pt x="379" y="70"/>
                  <a:pt x="379" y="69"/>
                  <a:pt x="379" y="69"/>
                </a:cubicBezTo>
                <a:cubicBezTo>
                  <a:pt x="378" y="69"/>
                  <a:pt x="379" y="69"/>
                  <a:pt x="378" y="70"/>
                </a:cubicBezTo>
                <a:cubicBezTo>
                  <a:pt x="378" y="70"/>
                  <a:pt x="378" y="69"/>
                  <a:pt x="378" y="69"/>
                </a:cubicBezTo>
                <a:cubicBezTo>
                  <a:pt x="377" y="69"/>
                  <a:pt x="378" y="70"/>
                  <a:pt x="377" y="70"/>
                </a:cubicBezTo>
                <a:cubicBezTo>
                  <a:pt x="377" y="70"/>
                  <a:pt x="377" y="70"/>
                  <a:pt x="377" y="69"/>
                </a:cubicBezTo>
                <a:cubicBezTo>
                  <a:pt x="377" y="69"/>
                  <a:pt x="377" y="69"/>
                  <a:pt x="377" y="69"/>
                </a:cubicBezTo>
                <a:cubicBezTo>
                  <a:pt x="377" y="68"/>
                  <a:pt x="376" y="69"/>
                  <a:pt x="376" y="70"/>
                </a:cubicBezTo>
                <a:cubicBezTo>
                  <a:pt x="376" y="70"/>
                  <a:pt x="375" y="70"/>
                  <a:pt x="374" y="71"/>
                </a:cubicBezTo>
                <a:cubicBezTo>
                  <a:pt x="374" y="71"/>
                  <a:pt x="374" y="71"/>
                  <a:pt x="374" y="70"/>
                </a:cubicBezTo>
                <a:cubicBezTo>
                  <a:pt x="374" y="70"/>
                  <a:pt x="375" y="70"/>
                  <a:pt x="375" y="70"/>
                </a:cubicBezTo>
                <a:cubicBezTo>
                  <a:pt x="375" y="69"/>
                  <a:pt x="375" y="69"/>
                  <a:pt x="375" y="68"/>
                </a:cubicBezTo>
                <a:cubicBezTo>
                  <a:pt x="375" y="68"/>
                  <a:pt x="375" y="68"/>
                  <a:pt x="375" y="69"/>
                </a:cubicBezTo>
                <a:cubicBezTo>
                  <a:pt x="374" y="68"/>
                  <a:pt x="374" y="68"/>
                  <a:pt x="374" y="68"/>
                </a:cubicBezTo>
                <a:cubicBezTo>
                  <a:pt x="375" y="68"/>
                  <a:pt x="375" y="67"/>
                  <a:pt x="376" y="66"/>
                </a:cubicBezTo>
                <a:cubicBezTo>
                  <a:pt x="376" y="66"/>
                  <a:pt x="375" y="66"/>
                  <a:pt x="375" y="65"/>
                </a:cubicBezTo>
                <a:cubicBezTo>
                  <a:pt x="376" y="65"/>
                  <a:pt x="376" y="65"/>
                  <a:pt x="376" y="65"/>
                </a:cubicBezTo>
                <a:cubicBezTo>
                  <a:pt x="376" y="64"/>
                  <a:pt x="375" y="65"/>
                  <a:pt x="375" y="64"/>
                </a:cubicBezTo>
                <a:cubicBezTo>
                  <a:pt x="374" y="65"/>
                  <a:pt x="373" y="64"/>
                  <a:pt x="373" y="65"/>
                </a:cubicBezTo>
                <a:cubicBezTo>
                  <a:pt x="373" y="66"/>
                  <a:pt x="372" y="65"/>
                  <a:pt x="372" y="65"/>
                </a:cubicBezTo>
                <a:cubicBezTo>
                  <a:pt x="371" y="65"/>
                  <a:pt x="371" y="65"/>
                  <a:pt x="370" y="65"/>
                </a:cubicBezTo>
                <a:cubicBezTo>
                  <a:pt x="370" y="64"/>
                  <a:pt x="371" y="64"/>
                  <a:pt x="372" y="63"/>
                </a:cubicBezTo>
                <a:cubicBezTo>
                  <a:pt x="369" y="64"/>
                  <a:pt x="365" y="64"/>
                  <a:pt x="361" y="67"/>
                </a:cubicBezTo>
                <a:cubicBezTo>
                  <a:pt x="361" y="67"/>
                  <a:pt x="361" y="67"/>
                  <a:pt x="360" y="66"/>
                </a:cubicBezTo>
                <a:cubicBezTo>
                  <a:pt x="360" y="67"/>
                  <a:pt x="360" y="67"/>
                  <a:pt x="360" y="67"/>
                </a:cubicBezTo>
                <a:cubicBezTo>
                  <a:pt x="360" y="67"/>
                  <a:pt x="360" y="67"/>
                  <a:pt x="359" y="68"/>
                </a:cubicBezTo>
                <a:cubicBezTo>
                  <a:pt x="359" y="66"/>
                  <a:pt x="357" y="69"/>
                  <a:pt x="357" y="70"/>
                </a:cubicBezTo>
                <a:cubicBezTo>
                  <a:pt x="357" y="69"/>
                  <a:pt x="357" y="69"/>
                  <a:pt x="357" y="68"/>
                </a:cubicBezTo>
                <a:cubicBezTo>
                  <a:pt x="357" y="68"/>
                  <a:pt x="357" y="68"/>
                  <a:pt x="358" y="68"/>
                </a:cubicBezTo>
                <a:cubicBezTo>
                  <a:pt x="357" y="68"/>
                  <a:pt x="357" y="68"/>
                  <a:pt x="357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7" y="67"/>
                  <a:pt x="357" y="67"/>
                  <a:pt x="357" y="67"/>
                </a:cubicBezTo>
                <a:cubicBezTo>
                  <a:pt x="357" y="66"/>
                  <a:pt x="357" y="67"/>
                  <a:pt x="356" y="67"/>
                </a:cubicBezTo>
                <a:cubicBezTo>
                  <a:pt x="356" y="67"/>
                  <a:pt x="356" y="67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ubicBezTo>
                  <a:pt x="356" y="67"/>
                  <a:pt x="356" y="67"/>
                  <a:pt x="356" y="67"/>
                </a:cubicBezTo>
                <a:cubicBezTo>
                  <a:pt x="356" y="67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6"/>
                  <a:pt x="356" y="66"/>
                  <a:pt x="356" y="66"/>
                </a:cubicBezTo>
                <a:cubicBezTo>
                  <a:pt x="356" y="67"/>
                  <a:pt x="357" y="66"/>
                  <a:pt x="358" y="66"/>
                </a:cubicBezTo>
                <a:cubicBezTo>
                  <a:pt x="358" y="66"/>
                  <a:pt x="358" y="66"/>
                  <a:pt x="358" y="67"/>
                </a:cubicBezTo>
                <a:cubicBezTo>
                  <a:pt x="359" y="66"/>
                  <a:pt x="359" y="65"/>
                  <a:pt x="360" y="64"/>
                </a:cubicBezTo>
                <a:cubicBezTo>
                  <a:pt x="360" y="65"/>
                  <a:pt x="359" y="65"/>
                  <a:pt x="359" y="66"/>
                </a:cubicBezTo>
                <a:cubicBezTo>
                  <a:pt x="360" y="66"/>
                  <a:pt x="360" y="65"/>
                  <a:pt x="360" y="65"/>
                </a:cubicBezTo>
                <a:cubicBezTo>
                  <a:pt x="361" y="65"/>
                  <a:pt x="363" y="64"/>
                  <a:pt x="364" y="63"/>
                </a:cubicBezTo>
                <a:cubicBezTo>
                  <a:pt x="363" y="63"/>
                  <a:pt x="362" y="64"/>
                  <a:pt x="361" y="64"/>
                </a:cubicBezTo>
                <a:cubicBezTo>
                  <a:pt x="362" y="63"/>
                  <a:pt x="363" y="62"/>
                  <a:pt x="364" y="63"/>
                </a:cubicBezTo>
                <a:cubicBezTo>
                  <a:pt x="365" y="62"/>
                  <a:pt x="366" y="62"/>
                  <a:pt x="367" y="62"/>
                </a:cubicBezTo>
                <a:cubicBezTo>
                  <a:pt x="370" y="60"/>
                  <a:pt x="373" y="60"/>
                  <a:pt x="376" y="58"/>
                </a:cubicBezTo>
                <a:cubicBezTo>
                  <a:pt x="375" y="58"/>
                  <a:pt x="375" y="58"/>
                  <a:pt x="374" y="57"/>
                </a:cubicBezTo>
                <a:cubicBezTo>
                  <a:pt x="373" y="58"/>
                  <a:pt x="372" y="58"/>
                  <a:pt x="372" y="57"/>
                </a:cubicBezTo>
                <a:cubicBezTo>
                  <a:pt x="371" y="57"/>
                  <a:pt x="372" y="57"/>
                  <a:pt x="371" y="58"/>
                </a:cubicBezTo>
                <a:cubicBezTo>
                  <a:pt x="371" y="57"/>
                  <a:pt x="370" y="58"/>
                  <a:pt x="370" y="57"/>
                </a:cubicBezTo>
                <a:cubicBezTo>
                  <a:pt x="369" y="57"/>
                  <a:pt x="370" y="57"/>
                  <a:pt x="370" y="56"/>
                </a:cubicBezTo>
                <a:cubicBezTo>
                  <a:pt x="369" y="56"/>
                  <a:pt x="369" y="57"/>
                  <a:pt x="368" y="56"/>
                </a:cubicBezTo>
                <a:cubicBezTo>
                  <a:pt x="367" y="56"/>
                  <a:pt x="368" y="56"/>
                  <a:pt x="368" y="55"/>
                </a:cubicBezTo>
                <a:cubicBezTo>
                  <a:pt x="367" y="55"/>
                  <a:pt x="366" y="56"/>
                  <a:pt x="365" y="57"/>
                </a:cubicBezTo>
                <a:cubicBezTo>
                  <a:pt x="365" y="56"/>
                  <a:pt x="366" y="55"/>
                  <a:pt x="366" y="55"/>
                </a:cubicBezTo>
                <a:cubicBezTo>
                  <a:pt x="366" y="55"/>
                  <a:pt x="366" y="55"/>
                  <a:pt x="366" y="54"/>
                </a:cubicBezTo>
                <a:cubicBezTo>
                  <a:pt x="366" y="55"/>
                  <a:pt x="366" y="55"/>
                  <a:pt x="366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5" y="55"/>
                  <a:pt x="365" y="55"/>
                  <a:pt x="365" y="55"/>
                </a:cubicBezTo>
                <a:cubicBezTo>
                  <a:pt x="364" y="55"/>
                  <a:pt x="363" y="55"/>
                  <a:pt x="362" y="55"/>
                </a:cubicBezTo>
                <a:cubicBezTo>
                  <a:pt x="362" y="56"/>
                  <a:pt x="362" y="56"/>
                  <a:pt x="362" y="56"/>
                </a:cubicBezTo>
                <a:cubicBezTo>
                  <a:pt x="362" y="57"/>
                  <a:pt x="362" y="57"/>
                  <a:pt x="361" y="57"/>
                </a:cubicBezTo>
                <a:cubicBezTo>
                  <a:pt x="361" y="56"/>
                  <a:pt x="361" y="56"/>
                  <a:pt x="361" y="55"/>
                </a:cubicBezTo>
                <a:cubicBezTo>
                  <a:pt x="362" y="55"/>
                  <a:pt x="363" y="54"/>
                  <a:pt x="363" y="53"/>
                </a:cubicBezTo>
                <a:cubicBezTo>
                  <a:pt x="365" y="52"/>
                  <a:pt x="366" y="52"/>
                  <a:pt x="368" y="52"/>
                </a:cubicBezTo>
                <a:cubicBezTo>
                  <a:pt x="368" y="51"/>
                  <a:pt x="369" y="51"/>
                  <a:pt x="369" y="51"/>
                </a:cubicBezTo>
                <a:cubicBezTo>
                  <a:pt x="370" y="52"/>
                  <a:pt x="369" y="51"/>
                  <a:pt x="369" y="52"/>
                </a:cubicBezTo>
                <a:cubicBezTo>
                  <a:pt x="369" y="52"/>
                  <a:pt x="370" y="51"/>
                  <a:pt x="371" y="51"/>
                </a:cubicBezTo>
                <a:cubicBezTo>
                  <a:pt x="371" y="51"/>
                  <a:pt x="370" y="51"/>
                  <a:pt x="371" y="51"/>
                </a:cubicBezTo>
                <a:cubicBezTo>
                  <a:pt x="371" y="50"/>
                  <a:pt x="373" y="50"/>
                  <a:pt x="374" y="50"/>
                </a:cubicBezTo>
                <a:cubicBezTo>
                  <a:pt x="375" y="49"/>
                  <a:pt x="376" y="50"/>
                  <a:pt x="377" y="49"/>
                </a:cubicBezTo>
                <a:cubicBezTo>
                  <a:pt x="377" y="48"/>
                  <a:pt x="376" y="49"/>
                  <a:pt x="375" y="49"/>
                </a:cubicBezTo>
                <a:cubicBezTo>
                  <a:pt x="376" y="48"/>
                  <a:pt x="378" y="47"/>
                  <a:pt x="380" y="48"/>
                </a:cubicBezTo>
                <a:cubicBezTo>
                  <a:pt x="381" y="47"/>
                  <a:pt x="385" y="48"/>
                  <a:pt x="385" y="45"/>
                </a:cubicBezTo>
                <a:cubicBezTo>
                  <a:pt x="386" y="46"/>
                  <a:pt x="386" y="44"/>
                  <a:pt x="387" y="45"/>
                </a:cubicBezTo>
                <a:cubicBezTo>
                  <a:pt x="387" y="45"/>
                  <a:pt x="387" y="45"/>
                  <a:pt x="387" y="46"/>
                </a:cubicBezTo>
                <a:cubicBezTo>
                  <a:pt x="389" y="45"/>
                  <a:pt x="391" y="43"/>
                  <a:pt x="391" y="41"/>
                </a:cubicBezTo>
                <a:cubicBezTo>
                  <a:pt x="390" y="41"/>
                  <a:pt x="389" y="41"/>
                  <a:pt x="390" y="40"/>
                </a:cubicBezTo>
                <a:cubicBezTo>
                  <a:pt x="389" y="39"/>
                  <a:pt x="387" y="40"/>
                  <a:pt x="386" y="38"/>
                </a:cubicBezTo>
                <a:cubicBezTo>
                  <a:pt x="386" y="39"/>
                  <a:pt x="385" y="38"/>
                  <a:pt x="385" y="39"/>
                </a:cubicBezTo>
                <a:cubicBezTo>
                  <a:pt x="385" y="39"/>
                  <a:pt x="385" y="39"/>
                  <a:pt x="385" y="39"/>
                </a:cubicBezTo>
                <a:cubicBezTo>
                  <a:pt x="386" y="39"/>
                  <a:pt x="385" y="39"/>
                  <a:pt x="385" y="40"/>
                </a:cubicBezTo>
                <a:cubicBezTo>
                  <a:pt x="384" y="39"/>
                  <a:pt x="384" y="39"/>
                  <a:pt x="384" y="39"/>
                </a:cubicBezTo>
                <a:cubicBezTo>
                  <a:pt x="383" y="39"/>
                  <a:pt x="383" y="38"/>
                  <a:pt x="384" y="38"/>
                </a:cubicBezTo>
                <a:cubicBezTo>
                  <a:pt x="384" y="38"/>
                  <a:pt x="383" y="38"/>
                  <a:pt x="383" y="39"/>
                </a:cubicBezTo>
                <a:cubicBezTo>
                  <a:pt x="382" y="38"/>
                  <a:pt x="380" y="39"/>
                  <a:pt x="379" y="39"/>
                </a:cubicBezTo>
                <a:cubicBezTo>
                  <a:pt x="378" y="38"/>
                  <a:pt x="376" y="40"/>
                  <a:pt x="375" y="41"/>
                </a:cubicBezTo>
                <a:cubicBezTo>
                  <a:pt x="374" y="41"/>
                  <a:pt x="374" y="41"/>
                  <a:pt x="374" y="41"/>
                </a:cubicBezTo>
                <a:cubicBezTo>
                  <a:pt x="375" y="39"/>
                  <a:pt x="376" y="39"/>
                  <a:pt x="377" y="38"/>
                </a:cubicBezTo>
                <a:cubicBezTo>
                  <a:pt x="377" y="38"/>
                  <a:pt x="377" y="38"/>
                  <a:pt x="376" y="38"/>
                </a:cubicBezTo>
                <a:cubicBezTo>
                  <a:pt x="374" y="39"/>
                  <a:pt x="373" y="39"/>
                  <a:pt x="371" y="40"/>
                </a:cubicBezTo>
                <a:cubicBezTo>
                  <a:pt x="370" y="40"/>
                  <a:pt x="371" y="40"/>
                  <a:pt x="370" y="40"/>
                </a:cubicBezTo>
                <a:cubicBezTo>
                  <a:pt x="371" y="39"/>
                  <a:pt x="372" y="39"/>
                  <a:pt x="373" y="38"/>
                </a:cubicBezTo>
                <a:cubicBezTo>
                  <a:pt x="372" y="38"/>
                  <a:pt x="372" y="38"/>
                  <a:pt x="372" y="38"/>
                </a:cubicBezTo>
                <a:cubicBezTo>
                  <a:pt x="372" y="38"/>
                  <a:pt x="371" y="38"/>
                  <a:pt x="371" y="38"/>
                </a:cubicBezTo>
                <a:cubicBezTo>
                  <a:pt x="371" y="39"/>
                  <a:pt x="371" y="39"/>
                  <a:pt x="371" y="39"/>
                </a:cubicBezTo>
                <a:cubicBezTo>
                  <a:pt x="370" y="39"/>
                  <a:pt x="369" y="40"/>
                  <a:pt x="369" y="41"/>
                </a:cubicBezTo>
                <a:cubicBezTo>
                  <a:pt x="369" y="41"/>
                  <a:pt x="369" y="40"/>
                  <a:pt x="368" y="40"/>
                </a:cubicBezTo>
                <a:cubicBezTo>
                  <a:pt x="368" y="40"/>
                  <a:pt x="369" y="40"/>
                  <a:pt x="369" y="40"/>
                </a:cubicBezTo>
                <a:cubicBezTo>
                  <a:pt x="368" y="39"/>
                  <a:pt x="368" y="41"/>
                  <a:pt x="368" y="41"/>
                </a:cubicBezTo>
                <a:cubicBezTo>
                  <a:pt x="367" y="41"/>
                  <a:pt x="367" y="40"/>
                  <a:pt x="367" y="40"/>
                </a:cubicBezTo>
                <a:cubicBezTo>
                  <a:pt x="366" y="40"/>
                  <a:pt x="367" y="41"/>
                  <a:pt x="366" y="41"/>
                </a:cubicBezTo>
                <a:cubicBezTo>
                  <a:pt x="366" y="42"/>
                  <a:pt x="366" y="41"/>
                  <a:pt x="366" y="41"/>
                </a:cubicBezTo>
                <a:cubicBezTo>
                  <a:pt x="366" y="41"/>
                  <a:pt x="366" y="41"/>
                  <a:pt x="366" y="42"/>
                </a:cubicBezTo>
                <a:cubicBezTo>
                  <a:pt x="366" y="42"/>
                  <a:pt x="365" y="41"/>
                  <a:pt x="365" y="41"/>
                </a:cubicBezTo>
                <a:cubicBezTo>
                  <a:pt x="365" y="40"/>
                  <a:pt x="365" y="40"/>
                  <a:pt x="366" y="40"/>
                </a:cubicBezTo>
                <a:cubicBezTo>
                  <a:pt x="365" y="40"/>
                  <a:pt x="365" y="41"/>
                  <a:pt x="365" y="41"/>
                </a:cubicBezTo>
                <a:cubicBezTo>
                  <a:pt x="364" y="41"/>
                  <a:pt x="363" y="42"/>
                  <a:pt x="362" y="43"/>
                </a:cubicBezTo>
                <a:cubicBezTo>
                  <a:pt x="362" y="42"/>
                  <a:pt x="362" y="42"/>
                  <a:pt x="362" y="42"/>
                </a:cubicBezTo>
                <a:cubicBezTo>
                  <a:pt x="363" y="41"/>
                  <a:pt x="363" y="41"/>
                  <a:pt x="364" y="41"/>
                </a:cubicBezTo>
                <a:cubicBezTo>
                  <a:pt x="363" y="41"/>
                  <a:pt x="363" y="40"/>
                  <a:pt x="364" y="39"/>
                </a:cubicBezTo>
                <a:cubicBezTo>
                  <a:pt x="363" y="39"/>
                  <a:pt x="363" y="40"/>
                  <a:pt x="363" y="40"/>
                </a:cubicBezTo>
                <a:cubicBezTo>
                  <a:pt x="363" y="39"/>
                  <a:pt x="362" y="40"/>
                  <a:pt x="362" y="39"/>
                </a:cubicBezTo>
                <a:cubicBezTo>
                  <a:pt x="361" y="40"/>
                  <a:pt x="361" y="40"/>
                  <a:pt x="360" y="40"/>
                </a:cubicBezTo>
                <a:cubicBezTo>
                  <a:pt x="360" y="40"/>
                  <a:pt x="360" y="39"/>
                  <a:pt x="361" y="40"/>
                </a:cubicBezTo>
                <a:cubicBezTo>
                  <a:pt x="361" y="40"/>
                  <a:pt x="361" y="40"/>
                  <a:pt x="361" y="40"/>
                </a:cubicBezTo>
                <a:cubicBezTo>
                  <a:pt x="361" y="39"/>
                  <a:pt x="361" y="39"/>
                  <a:pt x="361" y="39"/>
                </a:cubicBezTo>
                <a:cubicBezTo>
                  <a:pt x="360" y="39"/>
                  <a:pt x="360" y="39"/>
                  <a:pt x="359" y="40"/>
                </a:cubicBezTo>
                <a:cubicBezTo>
                  <a:pt x="359" y="39"/>
                  <a:pt x="359" y="39"/>
                  <a:pt x="359" y="38"/>
                </a:cubicBezTo>
                <a:cubicBezTo>
                  <a:pt x="359" y="39"/>
                  <a:pt x="359" y="38"/>
                  <a:pt x="358" y="39"/>
                </a:cubicBezTo>
                <a:cubicBezTo>
                  <a:pt x="358" y="39"/>
                  <a:pt x="358" y="38"/>
                  <a:pt x="357" y="38"/>
                </a:cubicBezTo>
                <a:cubicBezTo>
                  <a:pt x="357" y="38"/>
                  <a:pt x="357" y="39"/>
                  <a:pt x="357" y="39"/>
                </a:cubicBezTo>
                <a:cubicBezTo>
                  <a:pt x="357" y="39"/>
                  <a:pt x="357" y="38"/>
                  <a:pt x="357" y="38"/>
                </a:cubicBezTo>
                <a:cubicBezTo>
                  <a:pt x="356" y="38"/>
                  <a:pt x="355" y="38"/>
                  <a:pt x="354" y="38"/>
                </a:cubicBezTo>
                <a:cubicBezTo>
                  <a:pt x="354" y="38"/>
                  <a:pt x="354" y="38"/>
                  <a:pt x="355" y="37"/>
                </a:cubicBezTo>
                <a:cubicBezTo>
                  <a:pt x="354" y="37"/>
                  <a:pt x="354" y="38"/>
                  <a:pt x="354" y="37"/>
                </a:cubicBezTo>
                <a:cubicBezTo>
                  <a:pt x="354" y="38"/>
                  <a:pt x="353" y="38"/>
                  <a:pt x="353" y="38"/>
                </a:cubicBezTo>
                <a:cubicBezTo>
                  <a:pt x="351" y="38"/>
                  <a:pt x="350" y="39"/>
                  <a:pt x="348" y="39"/>
                </a:cubicBezTo>
                <a:cubicBezTo>
                  <a:pt x="348" y="39"/>
                  <a:pt x="348" y="40"/>
                  <a:pt x="348" y="40"/>
                </a:cubicBezTo>
                <a:cubicBezTo>
                  <a:pt x="348" y="40"/>
                  <a:pt x="347" y="40"/>
                  <a:pt x="347" y="40"/>
                </a:cubicBezTo>
                <a:cubicBezTo>
                  <a:pt x="346" y="38"/>
                  <a:pt x="345" y="41"/>
                  <a:pt x="343" y="41"/>
                </a:cubicBezTo>
                <a:cubicBezTo>
                  <a:pt x="344" y="39"/>
                  <a:pt x="345" y="39"/>
                  <a:pt x="346" y="39"/>
                </a:cubicBezTo>
                <a:cubicBezTo>
                  <a:pt x="345" y="38"/>
                  <a:pt x="345" y="39"/>
                  <a:pt x="345" y="38"/>
                </a:cubicBezTo>
                <a:cubicBezTo>
                  <a:pt x="344" y="39"/>
                  <a:pt x="344" y="39"/>
                  <a:pt x="344" y="39"/>
                </a:cubicBezTo>
                <a:cubicBezTo>
                  <a:pt x="343" y="39"/>
                  <a:pt x="344" y="39"/>
                  <a:pt x="343" y="38"/>
                </a:cubicBezTo>
                <a:cubicBezTo>
                  <a:pt x="344" y="38"/>
                  <a:pt x="344" y="38"/>
                  <a:pt x="344" y="38"/>
                </a:cubicBezTo>
                <a:cubicBezTo>
                  <a:pt x="344" y="38"/>
                  <a:pt x="345" y="38"/>
                  <a:pt x="345" y="37"/>
                </a:cubicBezTo>
                <a:cubicBezTo>
                  <a:pt x="344" y="36"/>
                  <a:pt x="344" y="39"/>
                  <a:pt x="343" y="38"/>
                </a:cubicBezTo>
                <a:cubicBezTo>
                  <a:pt x="342" y="38"/>
                  <a:pt x="342" y="39"/>
                  <a:pt x="341" y="40"/>
                </a:cubicBezTo>
                <a:cubicBezTo>
                  <a:pt x="341" y="40"/>
                  <a:pt x="341" y="39"/>
                  <a:pt x="341" y="39"/>
                </a:cubicBezTo>
                <a:cubicBezTo>
                  <a:pt x="341" y="38"/>
                  <a:pt x="340" y="39"/>
                  <a:pt x="340" y="39"/>
                </a:cubicBezTo>
                <a:cubicBezTo>
                  <a:pt x="340" y="39"/>
                  <a:pt x="340" y="40"/>
                  <a:pt x="340" y="40"/>
                </a:cubicBezTo>
                <a:cubicBezTo>
                  <a:pt x="340" y="40"/>
                  <a:pt x="340" y="40"/>
                  <a:pt x="340" y="40"/>
                </a:cubicBezTo>
                <a:cubicBezTo>
                  <a:pt x="340" y="41"/>
                  <a:pt x="339" y="41"/>
                  <a:pt x="339" y="40"/>
                </a:cubicBezTo>
                <a:cubicBezTo>
                  <a:pt x="338" y="42"/>
                  <a:pt x="338" y="42"/>
                  <a:pt x="338" y="42"/>
                </a:cubicBezTo>
                <a:cubicBezTo>
                  <a:pt x="338" y="41"/>
                  <a:pt x="338" y="41"/>
                  <a:pt x="337" y="41"/>
                </a:cubicBezTo>
                <a:cubicBezTo>
                  <a:pt x="337" y="41"/>
                  <a:pt x="337" y="40"/>
                  <a:pt x="337" y="40"/>
                </a:cubicBezTo>
                <a:cubicBezTo>
                  <a:pt x="337" y="41"/>
                  <a:pt x="336" y="41"/>
                  <a:pt x="335" y="42"/>
                </a:cubicBezTo>
                <a:cubicBezTo>
                  <a:pt x="335" y="42"/>
                  <a:pt x="334" y="42"/>
                  <a:pt x="333" y="42"/>
                </a:cubicBezTo>
                <a:cubicBezTo>
                  <a:pt x="333" y="43"/>
                  <a:pt x="332" y="44"/>
                  <a:pt x="331" y="44"/>
                </a:cubicBezTo>
                <a:cubicBezTo>
                  <a:pt x="330" y="44"/>
                  <a:pt x="331" y="44"/>
                  <a:pt x="331" y="43"/>
                </a:cubicBezTo>
                <a:cubicBezTo>
                  <a:pt x="330" y="44"/>
                  <a:pt x="329" y="46"/>
                  <a:pt x="329" y="47"/>
                </a:cubicBezTo>
                <a:cubicBezTo>
                  <a:pt x="330" y="47"/>
                  <a:pt x="330" y="45"/>
                  <a:pt x="331" y="44"/>
                </a:cubicBezTo>
                <a:cubicBezTo>
                  <a:pt x="331" y="45"/>
                  <a:pt x="331" y="45"/>
                  <a:pt x="331" y="45"/>
                </a:cubicBezTo>
                <a:cubicBezTo>
                  <a:pt x="331" y="45"/>
                  <a:pt x="332" y="44"/>
                  <a:pt x="331" y="44"/>
                </a:cubicBezTo>
                <a:cubicBezTo>
                  <a:pt x="333" y="45"/>
                  <a:pt x="334" y="42"/>
                  <a:pt x="336" y="43"/>
                </a:cubicBezTo>
                <a:cubicBezTo>
                  <a:pt x="335" y="45"/>
                  <a:pt x="333" y="45"/>
                  <a:pt x="332" y="45"/>
                </a:cubicBezTo>
                <a:cubicBezTo>
                  <a:pt x="331" y="47"/>
                  <a:pt x="330" y="47"/>
                  <a:pt x="328" y="48"/>
                </a:cubicBezTo>
                <a:cubicBezTo>
                  <a:pt x="328" y="47"/>
                  <a:pt x="328" y="46"/>
                  <a:pt x="328" y="45"/>
                </a:cubicBezTo>
                <a:cubicBezTo>
                  <a:pt x="328" y="46"/>
                  <a:pt x="328" y="45"/>
                  <a:pt x="327" y="46"/>
                </a:cubicBezTo>
                <a:cubicBezTo>
                  <a:pt x="326" y="45"/>
                  <a:pt x="326" y="47"/>
                  <a:pt x="325" y="46"/>
                </a:cubicBezTo>
                <a:cubicBezTo>
                  <a:pt x="324" y="47"/>
                  <a:pt x="324" y="46"/>
                  <a:pt x="323" y="47"/>
                </a:cubicBezTo>
                <a:cubicBezTo>
                  <a:pt x="323" y="47"/>
                  <a:pt x="323" y="48"/>
                  <a:pt x="323" y="48"/>
                </a:cubicBezTo>
                <a:cubicBezTo>
                  <a:pt x="323" y="48"/>
                  <a:pt x="322" y="48"/>
                  <a:pt x="322" y="48"/>
                </a:cubicBezTo>
                <a:cubicBezTo>
                  <a:pt x="321" y="48"/>
                  <a:pt x="322" y="48"/>
                  <a:pt x="323" y="47"/>
                </a:cubicBezTo>
                <a:cubicBezTo>
                  <a:pt x="322" y="47"/>
                  <a:pt x="321" y="48"/>
                  <a:pt x="321" y="48"/>
                </a:cubicBezTo>
                <a:cubicBezTo>
                  <a:pt x="321" y="49"/>
                  <a:pt x="320" y="49"/>
                  <a:pt x="319" y="48"/>
                </a:cubicBezTo>
                <a:cubicBezTo>
                  <a:pt x="319" y="48"/>
                  <a:pt x="318" y="50"/>
                  <a:pt x="317" y="50"/>
                </a:cubicBezTo>
                <a:cubicBezTo>
                  <a:pt x="317" y="49"/>
                  <a:pt x="317" y="48"/>
                  <a:pt x="318" y="47"/>
                </a:cubicBezTo>
                <a:cubicBezTo>
                  <a:pt x="317" y="48"/>
                  <a:pt x="317" y="49"/>
                  <a:pt x="315" y="49"/>
                </a:cubicBezTo>
                <a:cubicBezTo>
                  <a:pt x="315" y="48"/>
                  <a:pt x="315" y="48"/>
                  <a:pt x="314" y="48"/>
                </a:cubicBezTo>
                <a:cubicBezTo>
                  <a:pt x="314" y="49"/>
                  <a:pt x="315" y="48"/>
                  <a:pt x="315" y="49"/>
                </a:cubicBezTo>
                <a:cubicBezTo>
                  <a:pt x="315" y="49"/>
                  <a:pt x="316" y="49"/>
                  <a:pt x="316" y="49"/>
                </a:cubicBezTo>
                <a:cubicBezTo>
                  <a:pt x="316" y="49"/>
                  <a:pt x="316" y="49"/>
                  <a:pt x="317" y="49"/>
                </a:cubicBezTo>
                <a:cubicBezTo>
                  <a:pt x="317" y="49"/>
                  <a:pt x="317" y="49"/>
                  <a:pt x="317" y="50"/>
                </a:cubicBezTo>
                <a:cubicBezTo>
                  <a:pt x="316" y="50"/>
                  <a:pt x="316" y="49"/>
                  <a:pt x="316" y="49"/>
                </a:cubicBezTo>
                <a:cubicBezTo>
                  <a:pt x="316" y="49"/>
                  <a:pt x="315" y="50"/>
                  <a:pt x="316" y="50"/>
                </a:cubicBezTo>
                <a:cubicBezTo>
                  <a:pt x="315" y="50"/>
                  <a:pt x="315" y="50"/>
                  <a:pt x="314" y="50"/>
                </a:cubicBezTo>
                <a:cubicBezTo>
                  <a:pt x="314" y="50"/>
                  <a:pt x="314" y="50"/>
                  <a:pt x="314" y="49"/>
                </a:cubicBezTo>
                <a:cubicBezTo>
                  <a:pt x="315" y="49"/>
                  <a:pt x="315" y="50"/>
                  <a:pt x="315" y="50"/>
                </a:cubicBezTo>
                <a:cubicBezTo>
                  <a:pt x="315" y="49"/>
                  <a:pt x="315" y="49"/>
                  <a:pt x="315" y="49"/>
                </a:cubicBezTo>
                <a:cubicBezTo>
                  <a:pt x="313" y="51"/>
                  <a:pt x="312" y="51"/>
                  <a:pt x="310" y="52"/>
                </a:cubicBezTo>
                <a:cubicBezTo>
                  <a:pt x="309" y="52"/>
                  <a:pt x="308" y="51"/>
                  <a:pt x="307" y="51"/>
                </a:cubicBezTo>
                <a:cubicBezTo>
                  <a:pt x="307" y="50"/>
                  <a:pt x="309" y="50"/>
                  <a:pt x="310" y="49"/>
                </a:cubicBezTo>
                <a:cubicBezTo>
                  <a:pt x="310" y="49"/>
                  <a:pt x="310" y="48"/>
                  <a:pt x="310" y="47"/>
                </a:cubicBezTo>
                <a:cubicBezTo>
                  <a:pt x="309" y="48"/>
                  <a:pt x="307" y="47"/>
                  <a:pt x="305" y="48"/>
                </a:cubicBezTo>
                <a:cubicBezTo>
                  <a:pt x="304" y="47"/>
                  <a:pt x="302" y="49"/>
                  <a:pt x="301" y="49"/>
                </a:cubicBezTo>
                <a:cubicBezTo>
                  <a:pt x="300" y="49"/>
                  <a:pt x="299" y="49"/>
                  <a:pt x="298" y="51"/>
                </a:cubicBezTo>
                <a:cubicBezTo>
                  <a:pt x="297" y="51"/>
                  <a:pt x="295" y="52"/>
                  <a:pt x="292" y="52"/>
                </a:cubicBezTo>
                <a:cubicBezTo>
                  <a:pt x="292" y="52"/>
                  <a:pt x="293" y="52"/>
                  <a:pt x="292" y="52"/>
                </a:cubicBezTo>
                <a:cubicBezTo>
                  <a:pt x="292" y="53"/>
                  <a:pt x="290" y="52"/>
                  <a:pt x="289" y="53"/>
                </a:cubicBezTo>
                <a:cubicBezTo>
                  <a:pt x="292" y="53"/>
                  <a:pt x="294" y="53"/>
                  <a:pt x="296" y="53"/>
                </a:cubicBezTo>
                <a:cubicBezTo>
                  <a:pt x="296" y="53"/>
                  <a:pt x="296" y="53"/>
                  <a:pt x="296" y="53"/>
                </a:cubicBezTo>
                <a:cubicBezTo>
                  <a:pt x="295" y="53"/>
                  <a:pt x="293" y="56"/>
                  <a:pt x="293" y="55"/>
                </a:cubicBezTo>
                <a:cubicBezTo>
                  <a:pt x="293" y="55"/>
                  <a:pt x="293" y="54"/>
                  <a:pt x="292" y="54"/>
                </a:cubicBezTo>
                <a:cubicBezTo>
                  <a:pt x="292" y="56"/>
                  <a:pt x="291" y="55"/>
                  <a:pt x="290" y="55"/>
                </a:cubicBezTo>
                <a:cubicBezTo>
                  <a:pt x="290" y="55"/>
                  <a:pt x="289" y="55"/>
                  <a:pt x="290" y="56"/>
                </a:cubicBezTo>
                <a:cubicBezTo>
                  <a:pt x="290" y="56"/>
                  <a:pt x="290" y="56"/>
                  <a:pt x="290" y="57"/>
                </a:cubicBezTo>
                <a:cubicBezTo>
                  <a:pt x="290" y="57"/>
                  <a:pt x="290" y="57"/>
                  <a:pt x="290" y="58"/>
                </a:cubicBezTo>
                <a:cubicBezTo>
                  <a:pt x="290" y="58"/>
                  <a:pt x="289" y="58"/>
                  <a:pt x="289" y="58"/>
                </a:cubicBezTo>
                <a:cubicBezTo>
                  <a:pt x="289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8" y="58"/>
                  <a:pt x="288" y="58"/>
                </a:cubicBezTo>
                <a:cubicBezTo>
                  <a:pt x="288" y="58"/>
                  <a:pt x="287" y="58"/>
                  <a:pt x="287" y="58"/>
                </a:cubicBezTo>
                <a:cubicBezTo>
                  <a:pt x="287" y="58"/>
                  <a:pt x="287" y="58"/>
                  <a:pt x="287" y="57"/>
                </a:cubicBezTo>
                <a:cubicBezTo>
                  <a:pt x="287" y="58"/>
                  <a:pt x="286" y="58"/>
                  <a:pt x="286" y="57"/>
                </a:cubicBezTo>
                <a:cubicBezTo>
                  <a:pt x="287" y="57"/>
                  <a:pt x="286" y="57"/>
                  <a:pt x="287" y="57"/>
                </a:cubicBezTo>
                <a:cubicBezTo>
                  <a:pt x="287" y="57"/>
                  <a:pt x="287" y="56"/>
                  <a:pt x="286" y="56"/>
                </a:cubicBezTo>
                <a:cubicBezTo>
                  <a:pt x="287" y="56"/>
                  <a:pt x="286" y="55"/>
                  <a:pt x="287" y="54"/>
                </a:cubicBezTo>
                <a:cubicBezTo>
                  <a:pt x="287" y="54"/>
                  <a:pt x="286" y="54"/>
                  <a:pt x="286" y="54"/>
                </a:cubicBezTo>
                <a:cubicBezTo>
                  <a:pt x="286" y="54"/>
                  <a:pt x="287" y="54"/>
                  <a:pt x="287" y="53"/>
                </a:cubicBezTo>
                <a:cubicBezTo>
                  <a:pt x="286" y="53"/>
                  <a:pt x="286" y="53"/>
                  <a:pt x="285" y="53"/>
                </a:cubicBezTo>
                <a:cubicBezTo>
                  <a:pt x="285" y="54"/>
                  <a:pt x="284" y="54"/>
                  <a:pt x="284" y="54"/>
                </a:cubicBezTo>
                <a:cubicBezTo>
                  <a:pt x="284" y="53"/>
                  <a:pt x="284" y="53"/>
                  <a:pt x="285" y="53"/>
                </a:cubicBezTo>
                <a:cubicBezTo>
                  <a:pt x="284" y="52"/>
                  <a:pt x="285" y="53"/>
                  <a:pt x="285" y="52"/>
                </a:cubicBezTo>
                <a:cubicBezTo>
                  <a:pt x="284" y="52"/>
                  <a:pt x="283" y="55"/>
                  <a:pt x="282" y="53"/>
                </a:cubicBezTo>
                <a:cubicBezTo>
                  <a:pt x="284" y="53"/>
                  <a:pt x="284" y="52"/>
                  <a:pt x="284" y="52"/>
                </a:cubicBezTo>
                <a:cubicBezTo>
                  <a:pt x="284" y="51"/>
                  <a:pt x="284" y="50"/>
                  <a:pt x="284" y="50"/>
                </a:cubicBezTo>
                <a:cubicBezTo>
                  <a:pt x="285" y="50"/>
                  <a:pt x="285" y="50"/>
                  <a:pt x="286" y="51"/>
                </a:cubicBezTo>
                <a:cubicBezTo>
                  <a:pt x="286" y="50"/>
                  <a:pt x="287" y="50"/>
                  <a:pt x="287" y="49"/>
                </a:cubicBezTo>
                <a:cubicBezTo>
                  <a:pt x="287" y="49"/>
                  <a:pt x="287" y="49"/>
                  <a:pt x="288" y="50"/>
                </a:cubicBezTo>
                <a:cubicBezTo>
                  <a:pt x="288" y="49"/>
                  <a:pt x="288" y="49"/>
                  <a:pt x="288" y="49"/>
                </a:cubicBezTo>
                <a:cubicBezTo>
                  <a:pt x="288" y="48"/>
                  <a:pt x="289" y="48"/>
                  <a:pt x="289" y="48"/>
                </a:cubicBezTo>
                <a:cubicBezTo>
                  <a:pt x="289" y="47"/>
                  <a:pt x="289" y="48"/>
                  <a:pt x="288" y="48"/>
                </a:cubicBezTo>
                <a:cubicBezTo>
                  <a:pt x="289" y="47"/>
                  <a:pt x="289" y="47"/>
                  <a:pt x="290" y="47"/>
                </a:cubicBezTo>
                <a:cubicBezTo>
                  <a:pt x="291" y="47"/>
                  <a:pt x="291" y="48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ubicBezTo>
                  <a:pt x="292" y="47"/>
                  <a:pt x="293" y="47"/>
                  <a:pt x="293" y="48"/>
                </a:cubicBezTo>
                <a:cubicBezTo>
                  <a:pt x="294" y="47"/>
                  <a:pt x="294" y="46"/>
                  <a:pt x="295" y="46"/>
                </a:cubicBezTo>
                <a:cubicBezTo>
                  <a:pt x="296" y="44"/>
                  <a:pt x="297" y="43"/>
                  <a:pt x="299" y="42"/>
                </a:cubicBezTo>
                <a:cubicBezTo>
                  <a:pt x="299" y="43"/>
                  <a:pt x="299" y="43"/>
                  <a:pt x="299" y="43"/>
                </a:cubicBezTo>
                <a:cubicBezTo>
                  <a:pt x="299" y="42"/>
                  <a:pt x="300" y="42"/>
                  <a:pt x="301" y="41"/>
                </a:cubicBezTo>
                <a:cubicBezTo>
                  <a:pt x="301" y="42"/>
                  <a:pt x="301" y="42"/>
                  <a:pt x="301" y="42"/>
                </a:cubicBezTo>
                <a:cubicBezTo>
                  <a:pt x="302" y="41"/>
                  <a:pt x="303" y="41"/>
                  <a:pt x="304" y="40"/>
                </a:cubicBezTo>
                <a:cubicBezTo>
                  <a:pt x="306" y="39"/>
                  <a:pt x="308" y="38"/>
                  <a:pt x="309" y="37"/>
                </a:cubicBezTo>
                <a:cubicBezTo>
                  <a:pt x="310" y="37"/>
                  <a:pt x="312" y="35"/>
                  <a:pt x="313" y="34"/>
                </a:cubicBezTo>
                <a:cubicBezTo>
                  <a:pt x="314" y="33"/>
                  <a:pt x="315" y="32"/>
                  <a:pt x="316" y="30"/>
                </a:cubicBezTo>
                <a:cubicBezTo>
                  <a:pt x="316" y="30"/>
                  <a:pt x="315" y="30"/>
                  <a:pt x="315" y="30"/>
                </a:cubicBezTo>
                <a:cubicBezTo>
                  <a:pt x="315" y="29"/>
                  <a:pt x="316" y="30"/>
                  <a:pt x="316" y="29"/>
                </a:cubicBezTo>
                <a:cubicBezTo>
                  <a:pt x="315" y="29"/>
                  <a:pt x="315" y="29"/>
                  <a:pt x="315" y="29"/>
                </a:cubicBezTo>
                <a:cubicBezTo>
                  <a:pt x="315" y="30"/>
                  <a:pt x="314" y="29"/>
                  <a:pt x="313" y="30"/>
                </a:cubicBezTo>
                <a:cubicBezTo>
                  <a:pt x="313" y="30"/>
                  <a:pt x="313" y="29"/>
                  <a:pt x="313" y="29"/>
                </a:cubicBezTo>
                <a:cubicBezTo>
                  <a:pt x="312" y="29"/>
                  <a:pt x="311" y="29"/>
                  <a:pt x="311" y="30"/>
                </a:cubicBezTo>
                <a:cubicBezTo>
                  <a:pt x="311" y="29"/>
                  <a:pt x="312" y="29"/>
                  <a:pt x="312" y="28"/>
                </a:cubicBezTo>
                <a:cubicBezTo>
                  <a:pt x="310" y="28"/>
                  <a:pt x="307" y="29"/>
                  <a:pt x="304" y="31"/>
                </a:cubicBezTo>
                <a:cubicBezTo>
                  <a:pt x="304" y="31"/>
                  <a:pt x="303" y="31"/>
                  <a:pt x="303" y="31"/>
                </a:cubicBezTo>
                <a:cubicBezTo>
                  <a:pt x="303" y="31"/>
                  <a:pt x="303" y="31"/>
                  <a:pt x="303" y="31"/>
                </a:cubicBezTo>
                <a:cubicBezTo>
                  <a:pt x="303" y="31"/>
                  <a:pt x="303" y="32"/>
                  <a:pt x="302" y="32"/>
                </a:cubicBezTo>
                <a:cubicBezTo>
                  <a:pt x="302" y="31"/>
                  <a:pt x="301" y="33"/>
                  <a:pt x="300" y="34"/>
                </a:cubicBezTo>
                <a:cubicBezTo>
                  <a:pt x="300" y="33"/>
                  <a:pt x="301" y="33"/>
                  <a:pt x="301" y="32"/>
                </a:cubicBezTo>
                <a:cubicBezTo>
                  <a:pt x="300" y="33"/>
                  <a:pt x="300" y="32"/>
                  <a:pt x="300" y="32"/>
                </a:cubicBezTo>
                <a:cubicBezTo>
                  <a:pt x="300" y="31"/>
                  <a:pt x="301" y="32"/>
                  <a:pt x="301" y="31"/>
                </a:cubicBezTo>
                <a:cubicBezTo>
                  <a:pt x="301" y="30"/>
                  <a:pt x="300" y="32"/>
                  <a:pt x="300" y="31"/>
                </a:cubicBezTo>
                <a:cubicBezTo>
                  <a:pt x="300" y="31"/>
                  <a:pt x="300" y="31"/>
                  <a:pt x="300" y="32"/>
                </a:cubicBezTo>
                <a:cubicBezTo>
                  <a:pt x="300" y="32"/>
                  <a:pt x="299" y="32"/>
                  <a:pt x="299" y="32"/>
                </a:cubicBezTo>
                <a:cubicBezTo>
                  <a:pt x="299" y="31"/>
                  <a:pt x="300" y="31"/>
                  <a:pt x="300" y="30"/>
                </a:cubicBezTo>
                <a:cubicBezTo>
                  <a:pt x="300" y="30"/>
                  <a:pt x="300" y="30"/>
                  <a:pt x="300" y="30"/>
                </a:cubicBezTo>
                <a:cubicBezTo>
                  <a:pt x="300" y="31"/>
                  <a:pt x="301" y="30"/>
                  <a:pt x="301" y="30"/>
                </a:cubicBezTo>
                <a:cubicBezTo>
                  <a:pt x="301" y="30"/>
                  <a:pt x="301" y="31"/>
                  <a:pt x="301" y="31"/>
                </a:cubicBezTo>
                <a:cubicBezTo>
                  <a:pt x="302" y="30"/>
                  <a:pt x="302" y="29"/>
                  <a:pt x="303" y="29"/>
                </a:cubicBezTo>
                <a:cubicBezTo>
                  <a:pt x="303" y="29"/>
                  <a:pt x="302" y="30"/>
                  <a:pt x="302" y="30"/>
                </a:cubicBezTo>
                <a:cubicBezTo>
                  <a:pt x="303" y="30"/>
                  <a:pt x="303" y="30"/>
                  <a:pt x="303" y="29"/>
                </a:cubicBezTo>
                <a:cubicBezTo>
                  <a:pt x="304" y="29"/>
                  <a:pt x="305" y="28"/>
                  <a:pt x="306" y="27"/>
                </a:cubicBezTo>
                <a:cubicBezTo>
                  <a:pt x="305" y="27"/>
                  <a:pt x="305" y="28"/>
                  <a:pt x="304" y="29"/>
                </a:cubicBezTo>
                <a:cubicBezTo>
                  <a:pt x="304" y="27"/>
                  <a:pt x="305" y="27"/>
                  <a:pt x="306" y="27"/>
                </a:cubicBezTo>
                <a:cubicBezTo>
                  <a:pt x="307" y="27"/>
                  <a:pt x="308" y="26"/>
                  <a:pt x="309" y="26"/>
                </a:cubicBezTo>
                <a:cubicBezTo>
                  <a:pt x="311" y="24"/>
                  <a:pt x="313" y="24"/>
                  <a:pt x="316" y="23"/>
                </a:cubicBezTo>
                <a:cubicBezTo>
                  <a:pt x="315" y="22"/>
                  <a:pt x="314" y="23"/>
                  <a:pt x="314" y="22"/>
                </a:cubicBezTo>
                <a:cubicBezTo>
                  <a:pt x="313" y="22"/>
                  <a:pt x="313" y="22"/>
                  <a:pt x="312" y="21"/>
                </a:cubicBezTo>
                <a:cubicBezTo>
                  <a:pt x="312" y="22"/>
                  <a:pt x="312" y="22"/>
                  <a:pt x="312" y="22"/>
                </a:cubicBezTo>
                <a:cubicBezTo>
                  <a:pt x="311" y="21"/>
                  <a:pt x="311" y="22"/>
                  <a:pt x="310" y="22"/>
                </a:cubicBezTo>
                <a:cubicBezTo>
                  <a:pt x="310" y="21"/>
                  <a:pt x="310" y="21"/>
                  <a:pt x="311" y="21"/>
                </a:cubicBezTo>
                <a:cubicBezTo>
                  <a:pt x="310" y="20"/>
                  <a:pt x="310" y="21"/>
                  <a:pt x="309" y="21"/>
                </a:cubicBezTo>
                <a:cubicBezTo>
                  <a:pt x="309" y="21"/>
                  <a:pt x="309" y="20"/>
                  <a:pt x="309" y="20"/>
                </a:cubicBezTo>
                <a:cubicBezTo>
                  <a:pt x="308" y="20"/>
                  <a:pt x="308" y="21"/>
                  <a:pt x="307" y="21"/>
                </a:cubicBezTo>
                <a:cubicBezTo>
                  <a:pt x="306" y="20"/>
                  <a:pt x="307" y="20"/>
                  <a:pt x="308" y="19"/>
                </a:cubicBezTo>
                <a:cubicBezTo>
                  <a:pt x="308" y="19"/>
                  <a:pt x="307" y="19"/>
                  <a:pt x="307" y="19"/>
                </a:cubicBezTo>
                <a:cubicBezTo>
                  <a:pt x="307" y="19"/>
                  <a:pt x="307" y="19"/>
                  <a:pt x="307" y="19"/>
                </a:cubicBezTo>
                <a:cubicBezTo>
                  <a:pt x="307" y="20"/>
                  <a:pt x="307" y="19"/>
                  <a:pt x="307" y="20"/>
                </a:cubicBezTo>
                <a:cubicBezTo>
                  <a:pt x="306" y="20"/>
                  <a:pt x="306" y="19"/>
                  <a:pt x="306" y="19"/>
                </a:cubicBezTo>
                <a:cubicBezTo>
                  <a:pt x="306" y="20"/>
                  <a:pt x="305" y="20"/>
                  <a:pt x="304" y="19"/>
                </a:cubicBezTo>
                <a:cubicBezTo>
                  <a:pt x="304" y="20"/>
                  <a:pt x="304" y="20"/>
                  <a:pt x="304" y="21"/>
                </a:cubicBezTo>
                <a:cubicBezTo>
                  <a:pt x="304" y="21"/>
                  <a:pt x="304" y="21"/>
                  <a:pt x="304" y="21"/>
                </a:cubicBezTo>
                <a:cubicBezTo>
                  <a:pt x="303" y="21"/>
                  <a:pt x="303" y="20"/>
                  <a:pt x="303" y="20"/>
                </a:cubicBezTo>
                <a:cubicBezTo>
                  <a:pt x="304" y="19"/>
                  <a:pt x="305" y="18"/>
                  <a:pt x="305" y="17"/>
                </a:cubicBezTo>
                <a:cubicBezTo>
                  <a:pt x="306" y="17"/>
                  <a:pt x="308" y="16"/>
                  <a:pt x="309" y="16"/>
                </a:cubicBezTo>
                <a:cubicBezTo>
                  <a:pt x="309" y="15"/>
                  <a:pt x="310" y="16"/>
                  <a:pt x="310" y="16"/>
                </a:cubicBezTo>
                <a:cubicBezTo>
                  <a:pt x="310" y="16"/>
                  <a:pt x="309" y="16"/>
                  <a:pt x="309" y="16"/>
                </a:cubicBezTo>
                <a:cubicBezTo>
                  <a:pt x="310" y="17"/>
                  <a:pt x="310" y="15"/>
                  <a:pt x="311" y="15"/>
                </a:cubicBezTo>
                <a:cubicBezTo>
                  <a:pt x="311" y="15"/>
                  <a:pt x="311" y="16"/>
                  <a:pt x="311" y="16"/>
                </a:cubicBezTo>
                <a:cubicBezTo>
                  <a:pt x="311" y="15"/>
                  <a:pt x="313" y="15"/>
                  <a:pt x="314" y="15"/>
                </a:cubicBezTo>
                <a:cubicBezTo>
                  <a:pt x="314" y="14"/>
                  <a:pt x="315" y="14"/>
                  <a:pt x="316" y="14"/>
                </a:cubicBezTo>
                <a:cubicBezTo>
                  <a:pt x="316" y="13"/>
                  <a:pt x="315" y="14"/>
                  <a:pt x="315" y="14"/>
                </a:cubicBezTo>
                <a:cubicBezTo>
                  <a:pt x="315" y="13"/>
                  <a:pt x="317" y="12"/>
                  <a:pt x="318" y="13"/>
                </a:cubicBezTo>
                <a:cubicBezTo>
                  <a:pt x="319" y="11"/>
                  <a:pt x="322" y="12"/>
                  <a:pt x="322" y="10"/>
                </a:cubicBezTo>
                <a:cubicBezTo>
                  <a:pt x="323" y="10"/>
                  <a:pt x="323" y="9"/>
                  <a:pt x="324" y="9"/>
                </a:cubicBezTo>
                <a:cubicBezTo>
                  <a:pt x="324" y="10"/>
                  <a:pt x="323" y="9"/>
                  <a:pt x="324" y="10"/>
                </a:cubicBezTo>
                <a:cubicBezTo>
                  <a:pt x="325" y="9"/>
                  <a:pt x="327" y="7"/>
                  <a:pt x="327" y="6"/>
                </a:cubicBezTo>
                <a:cubicBezTo>
                  <a:pt x="326" y="5"/>
                  <a:pt x="325" y="5"/>
                  <a:pt x="326" y="4"/>
                </a:cubicBezTo>
                <a:cubicBezTo>
                  <a:pt x="325" y="4"/>
                  <a:pt x="323" y="4"/>
                  <a:pt x="323" y="2"/>
                </a:cubicBezTo>
                <a:cubicBezTo>
                  <a:pt x="322" y="3"/>
                  <a:pt x="322" y="3"/>
                  <a:pt x="322" y="4"/>
                </a:cubicBezTo>
                <a:cubicBezTo>
                  <a:pt x="322" y="4"/>
                  <a:pt x="322" y="3"/>
                  <a:pt x="322" y="3"/>
                </a:cubicBezTo>
                <a:cubicBezTo>
                  <a:pt x="322" y="4"/>
                  <a:pt x="322" y="4"/>
                  <a:pt x="322" y="4"/>
                </a:cubicBezTo>
                <a:cubicBezTo>
                  <a:pt x="321" y="4"/>
                  <a:pt x="321" y="3"/>
                  <a:pt x="321" y="4"/>
                </a:cubicBezTo>
                <a:cubicBezTo>
                  <a:pt x="321" y="3"/>
                  <a:pt x="321" y="3"/>
                  <a:pt x="321" y="3"/>
                </a:cubicBezTo>
                <a:cubicBezTo>
                  <a:pt x="321" y="3"/>
                  <a:pt x="320" y="3"/>
                  <a:pt x="320" y="3"/>
                </a:cubicBezTo>
                <a:cubicBezTo>
                  <a:pt x="320" y="2"/>
                  <a:pt x="318" y="3"/>
                  <a:pt x="317" y="4"/>
                </a:cubicBezTo>
                <a:cubicBezTo>
                  <a:pt x="316" y="3"/>
                  <a:pt x="315" y="4"/>
                  <a:pt x="314" y="6"/>
                </a:cubicBezTo>
                <a:cubicBezTo>
                  <a:pt x="314" y="5"/>
                  <a:pt x="314" y="5"/>
                  <a:pt x="314" y="5"/>
                </a:cubicBezTo>
                <a:cubicBezTo>
                  <a:pt x="314" y="4"/>
                  <a:pt x="315" y="4"/>
                  <a:pt x="316" y="3"/>
                </a:cubicBezTo>
                <a:cubicBezTo>
                  <a:pt x="315" y="2"/>
                  <a:pt x="315" y="3"/>
                  <a:pt x="315" y="2"/>
                </a:cubicBezTo>
                <a:cubicBezTo>
                  <a:pt x="313" y="4"/>
                  <a:pt x="312" y="3"/>
                  <a:pt x="310" y="5"/>
                </a:cubicBezTo>
                <a:cubicBezTo>
                  <a:pt x="310" y="4"/>
                  <a:pt x="310" y="4"/>
                  <a:pt x="310" y="4"/>
                </a:cubicBezTo>
                <a:cubicBezTo>
                  <a:pt x="311" y="4"/>
                  <a:pt x="312" y="3"/>
                  <a:pt x="312" y="2"/>
                </a:cubicBezTo>
                <a:cubicBezTo>
                  <a:pt x="312" y="2"/>
                  <a:pt x="312" y="3"/>
                  <a:pt x="311" y="2"/>
                </a:cubicBezTo>
                <a:cubicBezTo>
                  <a:pt x="311" y="3"/>
                  <a:pt x="311" y="3"/>
                  <a:pt x="311" y="3"/>
                </a:cubicBezTo>
                <a:cubicBezTo>
                  <a:pt x="311" y="3"/>
                  <a:pt x="311" y="3"/>
                  <a:pt x="311" y="4"/>
                </a:cubicBezTo>
                <a:cubicBezTo>
                  <a:pt x="310" y="3"/>
                  <a:pt x="309" y="4"/>
                  <a:pt x="309" y="5"/>
                </a:cubicBezTo>
                <a:cubicBezTo>
                  <a:pt x="309" y="6"/>
                  <a:pt x="309" y="4"/>
                  <a:pt x="309" y="5"/>
                </a:cubicBezTo>
                <a:cubicBezTo>
                  <a:pt x="309" y="5"/>
                  <a:pt x="309" y="4"/>
                  <a:pt x="309" y="4"/>
                </a:cubicBezTo>
                <a:cubicBezTo>
                  <a:pt x="308" y="4"/>
                  <a:pt x="308" y="5"/>
                  <a:pt x="308" y="5"/>
                </a:cubicBezTo>
                <a:cubicBezTo>
                  <a:pt x="308" y="6"/>
                  <a:pt x="308" y="5"/>
                  <a:pt x="308" y="4"/>
                </a:cubicBezTo>
                <a:cubicBezTo>
                  <a:pt x="307" y="5"/>
                  <a:pt x="308" y="5"/>
                  <a:pt x="307" y="6"/>
                </a:cubicBezTo>
                <a:cubicBezTo>
                  <a:pt x="307" y="6"/>
                  <a:pt x="307" y="5"/>
                  <a:pt x="307" y="5"/>
                </a:cubicBezTo>
                <a:cubicBezTo>
                  <a:pt x="307" y="5"/>
                  <a:pt x="307" y="6"/>
                  <a:pt x="307" y="6"/>
                </a:cubicBezTo>
                <a:cubicBezTo>
                  <a:pt x="307" y="6"/>
                  <a:pt x="306" y="6"/>
                  <a:pt x="306" y="5"/>
                </a:cubicBezTo>
                <a:cubicBezTo>
                  <a:pt x="306" y="5"/>
                  <a:pt x="306" y="5"/>
                  <a:pt x="307" y="5"/>
                </a:cubicBezTo>
                <a:cubicBezTo>
                  <a:pt x="306" y="4"/>
                  <a:pt x="306" y="5"/>
                  <a:pt x="306" y="6"/>
                </a:cubicBezTo>
                <a:cubicBezTo>
                  <a:pt x="305" y="6"/>
                  <a:pt x="304" y="6"/>
                  <a:pt x="304" y="7"/>
                </a:cubicBezTo>
                <a:cubicBezTo>
                  <a:pt x="304" y="7"/>
                  <a:pt x="304" y="6"/>
                  <a:pt x="304" y="6"/>
                </a:cubicBezTo>
                <a:cubicBezTo>
                  <a:pt x="304" y="6"/>
                  <a:pt x="305" y="6"/>
                  <a:pt x="305" y="5"/>
                </a:cubicBezTo>
                <a:cubicBezTo>
                  <a:pt x="305" y="5"/>
                  <a:pt x="305" y="4"/>
                  <a:pt x="305" y="4"/>
                </a:cubicBezTo>
                <a:cubicBezTo>
                  <a:pt x="305" y="4"/>
                  <a:pt x="304" y="4"/>
                  <a:pt x="304" y="4"/>
                </a:cubicBezTo>
                <a:cubicBezTo>
                  <a:pt x="304" y="4"/>
                  <a:pt x="304" y="4"/>
                  <a:pt x="304" y="3"/>
                </a:cubicBezTo>
                <a:cubicBezTo>
                  <a:pt x="303" y="4"/>
                  <a:pt x="303" y="4"/>
                  <a:pt x="302" y="4"/>
                </a:cubicBezTo>
                <a:cubicBezTo>
                  <a:pt x="302" y="4"/>
                  <a:pt x="302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3" y="4"/>
                  <a:pt x="303" y="4"/>
                  <a:pt x="303" y="4"/>
                </a:cubicBezTo>
                <a:cubicBezTo>
                  <a:pt x="302" y="3"/>
                  <a:pt x="302" y="4"/>
                  <a:pt x="301" y="4"/>
                </a:cubicBezTo>
                <a:cubicBezTo>
                  <a:pt x="301" y="4"/>
                  <a:pt x="301" y="3"/>
                  <a:pt x="301" y="2"/>
                </a:cubicBezTo>
                <a:cubicBezTo>
                  <a:pt x="301" y="3"/>
                  <a:pt x="301" y="3"/>
                  <a:pt x="301" y="3"/>
                </a:cubicBezTo>
                <a:cubicBezTo>
                  <a:pt x="300" y="3"/>
                  <a:pt x="300" y="3"/>
                  <a:pt x="300" y="2"/>
                </a:cubicBezTo>
                <a:cubicBezTo>
                  <a:pt x="300" y="3"/>
                  <a:pt x="300" y="3"/>
                  <a:pt x="300" y="3"/>
                </a:cubicBezTo>
                <a:cubicBezTo>
                  <a:pt x="299" y="3"/>
                  <a:pt x="300" y="3"/>
                  <a:pt x="299" y="2"/>
                </a:cubicBezTo>
                <a:cubicBezTo>
                  <a:pt x="299" y="3"/>
                  <a:pt x="298" y="3"/>
                  <a:pt x="297" y="3"/>
                </a:cubicBezTo>
                <a:cubicBezTo>
                  <a:pt x="297" y="2"/>
                  <a:pt x="298" y="2"/>
                  <a:pt x="298" y="2"/>
                </a:cubicBezTo>
                <a:cubicBezTo>
                  <a:pt x="297" y="1"/>
                  <a:pt x="297" y="2"/>
                  <a:pt x="297" y="2"/>
                </a:cubicBezTo>
                <a:cubicBezTo>
                  <a:pt x="297" y="2"/>
                  <a:pt x="297" y="2"/>
                  <a:pt x="297" y="2"/>
                </a:cubicBezTo>
                <a:cubicBezTo>
                  <a:pt x="295" y="2"/>
                  <a:pt x="294" y="3"/>
                  <a:pt x="292" y="3"/>
                </a:cubicBezTo>
                <a:cubicBezTo>
                  <a:pt x="292" y="3"/>
                  <a:pt x="292" y="4"/>
                  <a:pt x="292" y="4"/>
                </a:cubicBezTo>
                <a:cubicBezTo>
                  <a:pt x="292" y="4"/>
                  <a:pt x="292" y="4"/>
                  <a:pt x="292" y="5"/>
                </a:cubicBezTo>
                <a:cubicBezTo>
                  <a:pt x="291" y="2"/>
                  <a:pt x="290" y="5"/>
                  <a:pt x="289" y="5"/>
                </a:cubicBezTo>
                <a:cubicBezTo>
                  <a:pt x="289" y="3"/>
                  <a:pt x="290" y="3"/>
                  <a:pt x="291" y="3"/>
                </a:cubicBezTo>
                <a:cubicBezTo>
                  <a:pt x="290" y="2"/>
                  <a:pt x="290" y="3"/>
                  <a:pt x="290" y="2"/>
                </a:cubicBezTo>
                <a:cubicBezTo>
                  <a:pt x="289" y="3"/>
                  <a:pt x="289" y="3"/>
                  <a:pt x="289" y="3"/>
                </a:cubicBezTo>
                <a:cubicBezTo>
                  <a:pt x="289" y="3"/>
                  <a:pt x="289" y="3"/>
                  <a:pt x="289" y="2"/>
                </a:cubicBezTo>
                <a:cubicBezTo>
                  <a:pt x="289" y="2"/>
                  <a:pt x="289" y="2"/>
                  <a:pt x="289" y="2"/>
                </a:cubicBezTo>
                <a:cubicBezTo>
                  <a:pt x="289" y="2"/>
                  <a:pt x="290" y="2"/>
                  <a:pt x="290" y="1"/>
                </a:cubicBezTo>
                <a:cubicBezTo>
                  <a:pt x="289" y="0"/>
                  <a:pt x="289" y="3"/>
                  <a:pt x="288" y="2"/>
                </a:cubicBezTo>
                <a:cubicBezTo>
                  <a:pt x="288" y="2"/>
                  <a:pt x="287" y="3"/>
                  <a:pt x="287" y="4"/>
                </a:cubicBezTo>
                <a:cubicBezTo>
                  <a:pt x="287" y="4"/>
                  <a:pt x="287" y="3"/>
                  <a:pt x="287" y="3"/>
                </a:cubicBezTo>
                <a:cubicBezTo>
                  <a:pt x="287" y="2"/>
                  <a:pt x="286" y="3"/>
                  <a:pt x="286" y="3"/>
                </a:cubicBezTo>
                <a:cubicBezTo>
                  <a:pt x="286" y="3"/>
                  <a:pt x="286" y="3"/>
                  <a:pt x="286" y="4"/>
                </a:cubicBezTo>
                <a:cubicBezTo>
                  <a:pt x="286" y="4"/>
                  <a:pt x="286" y="3"/>
                  <a:pt x="286" y="4"/>
                </a:cubicBezTo>
                <a:cubicBezTo>
                  <a:pt x="286" y="4"/>
                  <a:pt x="286" y="4"/>
                  <a:pt x="285" y="4"/>
                </a:cubicBezTo>
                <a:cubicBezTo>
                  <a:pt x="284" y="5"/>
                  <a:pt x="284" y="5"/>
                  <a:pt x="284" y="5"/>
                </a:cubicBezTo>
                <a:cubicBezTo>
                  <a:pt x="284" y="5"/>
                  <a:pt x="285" y="5"/>
                  <a:pt x="284" y="5"/>
                </a:cubicBezTo>
                <a:cubicBezTo>
                  <a:pt x="283" y="4"/>
                  <a:pt x="284" y="4"/>
                  <a:pt x="283" y="4"/>
                </a:cubicBezTo>
                <a:cubicBezTo>
                  <a:pt x="283" y="5"/>
                  <a:pt x="283" y="5"/>
                  <a:pt x="282" y="6"/>
                </a:cubicBezTo>
                <a:cubicBezTo>
                  <a:pt x="282" y="6"/>
                  <a:pt x="281" y="6"/>
                  <a:pt x="280" y="5"/>
                </a:cubicBezTo>
                <a:cubicBezTo>
                  <a:pt x="280" y="7"/>
                  <a:pt x="279" y="7"/>
                  <a:pt x="279" y="8"/>
                </a:cubicBezTo>
                <a:cubicBezTo>
                  <a:pt x="278" y="8"/>
                  <a:pt x="279" y="7"/>
                  <a:pt x="279" y="7"/>
                </a:cubicBezTo>
                <a:cubicBezTo>
                  <a:pt x="278" y="7"/>
                  <a:pt x="277" y="9"/>
                  <a:pt x="277" y="10"/>
                </a:cubicBezTo>
                <a:cubicBezTo>
                  <a:pt x="278" y="10"/>
                  <a:pt x="278" y="8"/>
                  <a:pt x="279" y="8"/>
                </a:cubicBezTo>
                <a:cubicBezTo>
                  <a:pt x="279" y="8"/>
                  <a:pt x="279" y="8"/>
                  <a:pt x="279" y="9"/>
                </a:cubicBezTo>
                <a:cubicBezTo>
                  <a:pt x="279" y="9"/>
                  <a:pt x="279" y="8"/>
                  <a:pt x="279" y="8"/>
                </a:cubicBezTo>
                <a:cubicBezTo>
                  <a:pt x="280" y="9"/>
                  <a:pt x="281" y="5"/>
                  <a:pt x="283" y="7"/>
                </a:cubicBezTo>
                <a:cubicBezTo>
                  <a:pt x="282" y="8"/>
                  <a:pt x="281" y="9"/>
                  <a:pt x="280" y="9"/>
                </a:cubicBezTo>
                <a:cubicBezTo>
                  <a:pt x="279" y="11"/>
                  <a:pt x="278" y="11"/>
                  <a:pt x="276" y="11"/>
                </a:cubicBezTo>
                <a:cubicBezTo>
                  <a:pt x="277" y="10"/>
                  <a:pt x="277" y="9"/>
                  <a:pt x="277" y="8"/>
                </a:cubicBezTo>
                <a:cubicBezTo>
                  <a:pt x="277" y="9"/>
                  <a:pt x="276" y="9"/>
                  <a:pt x="276" y="9"/>
                </a:cubicBezTo>
                <a:cubicBezTo>
                  <a:pt x="275" y="8"/>
                  <a:pt x="275" y="10"/>
                  <a:pt x="274" y="9"/>
                </a:cubicBezTo>
                <a:cubicBezTo>
                  <a:pt x="273" y="10"/>
                  <a:pt x="273" y="10"/>
                  <a:pt x="272" y="10"/>
                </a:cubicBezTo>
                <a:cubicBezTo>
                  <a:pt x="273" y="10"/>
                  <a:pt x="272" y="11"/>
                  <a:pt x="273" y="11"/>
                </a:cubicBezTo>
                <a:cubicBezTo>
                  <a:pt x="272" y="11"/>
                  <a:pt x="272" y="11"/>
                  <a:pt x="272" y="12"/>
                </a:cubicBezTo>
                <a:cubicBezTo>
                  <a:pt x="271" y="11"/>
                  <a:pt x="272" y="11"/>
                  <a:pt x="272" y="11"/>
                </a:cubicBezTo>
                <a:cubicBezTo>
                  <a:pt x="272" y="10"/>
                  <a:pt x="271" y="11"/>
                  <a:pt x="271" y="12"/>
                </a:cubicBezTo>
                <a:cubicBezTo>
                  <a:pt x="270" y="12"/>
                  <a:pt x="270" y="12"/>
                  <a:pt x="270" y="11"/>
                </a:cubicBezTo>
                <a:cubicBezTo>
                  <a:pt x="269" y="11"/>
                  <a:pt x="269" y="13"/>
                  <a:pt x="268" y="13"/>
                </a:cubicBezTo>
                <a:cubicBezTo>
                  <a:pt x="267" y="12"/>
                  <a:pt x="268" y="11"/>
                  <a:pt x="268" y="10"/>
                </a:cubicBezTo>
                <a:cubicBezTo>
                  <a:pt x="267" y="10"/>
                  <a:pt x="267" y="12"/>
                  <a:pt x="266" y="12"/>
                </a:cubicBezTo>
                <a:cubicBezTo>
                  <a:pt x="266" y="11"/>
                  <a:pt x="266" y="11"/>
                  <a:pt x="266" y="11"/>
                </a:cubicBezTo>
                <a:cubicBezTo>
                  <a:pt x="265" y="12"/>
                  <a:pt x="266" y="11"/>
                  <a:pt x="266" y="12"/>
                </a:cubicBezTo>
                <a:cubicBezTo>
                  <a:pt x="266" y="12"/>
                  <a:pt x="267" y="12"/>
                  <a:pt x="267" y="11"/>
                </a:cubicBezTo>
                <a:cubicBezTo>
                  <a:pt x="267" y="12"/>
                  <a:pt x="267" y="12"/>
                  <a:pt x="268" y="12"/>
                </a:cubicBezTo>
                <a:cubicBezTo>
                  <a:pt x="268" y="12"/>
                  <a:pt x="268" y="12"/>
                  <a:pt x="267" y="13"/>
                </a:cubicBezTo>
                <a:cubicBezTo>
                  <a:pt x="267" y="13"/>
                  <a:pt x="267" y="12"/>
                  <a:pt x="267" y="12"/>
                </a:cubicBezTo>
                <a:cubicBezTo>
                  <a:pt x="267" y="12"/>
                  <a:pt x="266" y="13"/>
                  <a:pt x="267" y="13"/>
                </a:cubicBezTo>
                <a:cubicBezTo>
                  <a:pt x="266" y="13"/>
                  <a:pt x="266" y="13"/>
                  <a:pt x="265" y="13"/>
                </a:cubicBezTo>
                <a:cubicBezTo>
                  <a:pt x="265" y="13"/>
                  <a:pt x="265" y="12"/>
                  <a:pt x="266" y="12"/>
                </a:cubicBezTo>
                <a:cubicBezTo>
                  <a:pt x="266" y="12"/>
                  <a:pt x="266" y="13"/>
                  <a:pt x="266" y="13"/>
                </a:cubicBezTo>
                <a:cubicBezTo>
                  <a:pt x="266" y="12"/>
                  <a:pt x="266" y="12"/>
                  <a:pt x="266" y="11"/>
                </a:cubicBezTo>
                <a:cubicBezTo>
                  <a:pt x="265" y="14"/>
                  <a:pt x="263" y="14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1" y="16"/>
                  <a:pt x="260" y="16"/>
                </a:cubicBezTo>
                <a:cubicBezTo>
                  <a:pt x="260" y="16"/>
                  <a:pt x="261" y="15"/>
                  <a:pt x="261" y="15"/>
                </a:cubicBezTo>
                <a:cubicBezTo>
                  <a:pt x="261" y="15"/>
                  <a:pt x="261" y="15"/>
                  <a:pt x="261" y="14"/>
                </a:cubicBezTo>
                <a:cubicBezTo>
                  <a:pt x="260" y="15"/>
                  <a:pt x="259" y="16"/>
                  <a:pt x="258" y="16"/>
                </a:cubicBezTo>
                <a:cubicBezTo>
                  <a:pt x="257" y="15"/>
                  <a:pt x="259" y="15"/>
                  <a:pt x="259" y="14"/>
                </a:cubicBezTo>
                <a:cubicBezTo>
                  <a:pt x="258" y="14"/>
                  <a:pt x="258" y="14"/>
                  <a:pt x="258" y="15"/>
                </a:cubicBezTo>
                <a:cubicBezTo>
                  <a:pt x="256" y="14"/>
                  <a:pt x="254" y="17"/>
                  <a:pt x="253" y="17"/>
                </a:cubicBezTo>
                <a:cubicBezTo>
                  <a:pt x="253" y="17"/>
                  <a:pt x="254" y="16"/>
                  <a:pt x="253" y="16"/>
                </a:cubicBezTo>
                <a:cubicBezTo>
                  <a:pt x="253" y="17"/>
                  <a:pt x="253" y="17"/>
                  <a:pt x="252" y="17"/>
                </a:cubicBezTo>
                <a:cubicBezTo>
                  <a:pt x="252" y="17"/>
                  <a:pt x="253" y="18"/>
                  <a:pt x="253" y="17"/>
                </a:cubicBez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2" y="17"/>
                  <a:pt x="251" y="19"/>
                </a:cubicBezTo>
                <a:cubicBezTo>
                  <a:pt x="251" y="18"/>
                  <a:pt x="251" y="18"/>
                  <a:pt x="251" y="18"/>
                </a:cubicBezTo>
                <a:cubicBezTo>
                  <a:pt x="251" y="19"/>
                  <a:pt x="250" y="18"/>
                  <a:pt x="250" y="19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ubicBezTo>
                  <a:pt x="248" y="18"/>
                  <a:pt x="249" y="18"/>
                  <a:pt x="249" y="18"/>
                </a:cubicBezTo>
                <a:cubicBezTo>
                  <a:pt x="247" y="19"/>
                  <a:pt x="246" y="19"/>
                  <a:pt x="244" y="20"/>
                </a:cubicBezTo>
                <a:cubicBezTo>
                  <a:pt x="244" y="20"/>
                  <a:pt x="244" y="19"/>
                  <a:pt x="244" y="19"/>
                </a:cubicBezTo>
                <a:cubicBezTo>
                  <a:pt x="244" y="19"/>
                  <a:pt x="243" y="19"/>
                  <a:pt x="243" y="19"/>
                </a:cubicBezTo>
                <a:cubicBezTo>
                  <a:pt x="242" y="20"/>
                  <a:pt x="243" y="20"/>
                  <a:pt x="243" y="20"/>
                </a:cubicBezTo>
                <a:cubicBezTo>
                  <a:pt x="242" y="20"/>
                  <a:pt x="242" y="20"/>
                  <a:pt x="241" y="21"/>
                </a:cubicBezTo>
                <a:cubicBezTo>
                  <a:pt x="241" y="21"/>
                  <a:pt x="241" y="20"/>
                  <a:pt x="241" y="20"/>
                </a:cubicBezTo>
                <a:cubicBezTo>
                  <a:pt x="241" y="20"/>
                  <a:pt x="241" y="21"/>
                  <a:pt x="241" y="21"/>
                </a:cubicBezTo>
                <a:cubicBezTo>
                  <a:pt x="240" y="20"/>
                  <a:pt x="241" y="21"/>
                  <a:pt x="240" y="21"/>
                </a:cubicBezTo>
                <a:cubicBezTo>
                  <a:pt x="239" y="21"/>
                  <a:pt x="240" y="21"/>
                  <a:pt x="239" y="21"/>
                </a:cubicBezTo>
                <a:cubicBezTo>
                  <a:pt x="239" y="21"/>
                  <a:pt x="239" y="21"/>
                  <a:pt x="239" y="21"/>
                </a:cubicBezTo>
                <a:cubicBezTo>
                  <a:pt x="239" y="22"/>
                  <a:pt x="237" y="21"/>
                  <a:pt x="237" y="20"/>
                </a:cubicBezTo>
                <a:cubicBezTo>
                  <a:pt x="236" y="21"/>
                  <a:pt x="238" y="21"/>
                  <a:pt x="238" y="22"/>
                </a:cubicBezTo>
                <a:cubicBezTo>
                  <a:pt x="237" y="22"/>
                  <a:pt x="237" y="22"/>
                  <a:pt x="237" y="21"/>
                </a:cubicBezTo>
                <a:cubicBezTo>
                  <a:pt x="236" y="22"/>
                  <a:pt x="236" y="21"/>
                  <a:pt x="236" y="23"/>
                </a:cubicBezTo>
                <a:cubicBezTo>
                  <a:pt x="235" y="23"/>
                  <a:pt x="235" y="23"/>
                  <a:pt x="234" y="22"/>
                </a:cubicBezTo>
                <a:cubicBezTo>
                  <a:pt x="234" y="23"/>
                  <a:pt x="234" y="23"/>
                  <a:pt x="234" y="23"/>
                </a:cubicBezTo>
                <a:cubicBezTo>
                  <a:pt x="235" y="23"/>
                  <a:pt x="234" y="22"/>
                  <a:pt x="235" y="23"/>
                </a:cubicBezTo>
                <a:cubicBezTo>
                  <a:pt x="234" y="24"/>
                  <a:pt x="233" y="23"/>
                  <a:pt x="232" y="24"/>
                </a:cubicBezTo>
                <a:cubicBezTo>
                  <a:pt x="232" y="24"/>
                  <a:pt x="232" y="23"/>
                  <a:pt x="232" y="23"/>
                </a:cubicBezTo>
                <a:cubicBezTo>
                  <a:pt x="232" y="22"/>
                  <a:pt x="232" y="24"/>
                  <a:pt x="231" y="24"/>
                </a:cubicBezTo>
                <a:cubicBezTo>
                  <a:pt x="230" y="24"/>
                  <a:pt x="230" y="24"/>
                  <a:pt x="230" y="25"/>
                </a:cubicBezTo>
                <a:cubicBezTo>
                  <a:pt x="229" y="24"/>
                  <a:pt x="228" y="25"/>
                  <a:pt x="228" y="25"/>
                </a:cubicBezTo>
                <a:cubicBezTo>
                  <a:pt x="228" y="24"/>
                  <a:pt x="228" y="25"/>
                  <a:pt x="228" y="24"/>
                </a:cubicBezTo>
                <a:cubicBezTo>
                  <a:pt x="228" y="24"/>
                  <a:pt x="229" y="23"/>
                  <a:pt x="228" y="23"/>
                </a:cubicBezTo>
                <a:cubicBezTo>
                  <a:pt x="228" y="24"/>
                  <a:pt x="227" y="24"/>
                  <a:pt x="227" y="25"/>
                </a:cubicBezTo>
                <a:cubicBezTo>
                  <a:pt x="227" y="25"/>
                  <a:pt x="226" y="25"/>
                  <a:pt x="226" y="25"/>
                </a:cubicBezTo>
                <a:cubicBezTo>
                  <a:pt x="226" y="24"/>
                  <a:pt x="227" y="25"/>
                  <a:pt x="226" y="24"/>
                </a:cubicBezTo>
                <a:cubicBezTo>
                  <a:pt x="226" y="23"/>
                  <a:pt x="227" y="24"/>
                  <a:pt x="227" y="23"/>
                </a:cubicBezTo>
                <a:cubicBezTo>
                  <a:pt x="227" y="23"/>
                  <a:pt x="226" y="24"/>
                  <a:pt x="226" y="23"/>
                </a:cubicBezTo>
                <a:cubicBezTo>
                  <a:pt x="226" y="24"/>
                  <a:pt x="225" y="24"/>
                  <a:pt x="225" y="24"/>
                </a:cubicBezTo>
                <a:cubicBezTo>
                  <a:pt x="225" y="23"/>
                  <a:pt x="224" y="24"/>
                  <a:pt x="22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3" y="24"/>
                  <a:pt x="222" y="25"/>
                  <a:pt x="222" y="25"/>
                </a:cubicBezTo>
                <a:cubicBezTo>
                  <a:pt x="222" y="25"/>
                  <a:pt x="222" y="25"/>
                  <a:pt x="222" y="25"/>
                </a:cubicBezTo>
                <a:cubicBezTo>
                  <a:pt x="222" y="26"/>
                  <a:pt x="222" y="26"/>
                  <a:pt x="223" y="25"/>
                </a:cubicBezTo>
                <a:cubicBezTo>
                  <a:pt x="223" y="26"/>
                  <a:pt x="222" y="26"/>
                  <a:pt x="221" y="26"/>
                </a:cubicBezTo>
                <a:cubicBezTo>
                  <a:pt x="221" y="26"/>
                  <a:pt x="221" y="25"/>
                  <a:pt x="222" y="25"/>
                </a:cubicBezTo>
                <a:cubicBezTo>
                  <a:pt x="221" y="25"/>
                  <a:pt x="221" y="25"/>
                  <a:pt x="221" y="24"/>
                </a:cubicBezTo>
                <a:cubicBezTo>
                  <a:pt x="221" y="25"/>
                  <a:pt x="220" y="24"/>
                  <a:pt x="220" y="25"/>
                </a:cubicBezTo>
                <a:cubicBezTo>
                  <a:pt x="220" y="26"/>
                  <a:pt x="220" y="25"/>
                  <a:pt x="221" y="26"/>
                </a:cubicBezTo>
                <a:cubicBezTo>
                  <a:pt x="220" y="26"/>
                  <a:pt x="220" y="26"/>
                  <a:pt x="220" y="26"/>
                </a:cubicBezTo>
                <a:cubicBezTo>
                  <a:pt x="220" y="26"/>
                  <a:pt x="220" y="26"/>
                  <a:pt x="220" y="25"/>
                </a:cubicBezTo>
                <a:cubicBezTo>
                  <a:pt x="220" y="25"/>
                  <a:pt x="220" y="25"/>
                  <a:pt x="220" y="25"/>
                </a:cubicBezTo>
                <a:cubicBezTo>
                  <a:pt x="219" y="25"/>
                  <a:pt x="220" y="26"/>
                  <a:pt x="219" y="25"/>
                </a:cubicBezTo>
                <a:cubicBezTo>
                  <a:pt x="219" y="26"/>
                  <a:pt x="220" y="26"/>
                  <a:pt x="219" y="27"/>
                </a:cubicBezTo>
                <a:cubicBezTo>
                  <a:pt x="219" y="27"/>
                  <a:pt x="219" y="26"/>
                  <a:pt x="219" y="26"/>
                </a:cubicBezTo>
                <a:cubicBezTo>
                  <a:pt x="219" y="26"/>
                  <a:pt x="219" y="26"/>
                  <a:pt x="219" y="27"/>
                </a:cubicBezTo>
                <a:cubicBezTo>
                  <a:pt x="219" y="27"/>
                  <a:pt x="219" y="27"/>
                  <a:pt x="218" y="27"/>
                </a:cubicBezTo>
                <a:cubicBezTo>
                  <a:pt x="218" y="27"/>
                  <a:pt x="218" y="26"/>
                  <a:pt x="218" y="25"/>
                </a:cubicBezTo>
                <a:cubicBezTo>
                  <a:pt x="218" y="26"/>
                  <a:pt x="218" y="26"/>
                  <a:pt x="218" y="26"/>
                </a:cubicBezTo>
                <a:cubicBezTo>
                  <a:pt x="218" y="27"/>
                  <a:pt x="217" y="26"/>
                  <a:pt x="217" y="27"/>
                </a:cubicBezTo>
                <a:cubicBezTo>
                  <a:pt x="217" y="27"/>
                  <a:pt x="217" y="26"/>
                  <a:pt x="216" y="26"/>
                </a:cubicBezTo>
                <a:cubicBezTo>
                  <a:pt x="216" y="26"/>
                  <a:pt x="216" y="26"/>
                  <a:pt x="216" y="26"/>
                </a:cubicBezTo>
                <a:cubicBezTo>
                  <a:pt x="216" y="27"/>
                  <a:pt x="216" y="26"/>
                  <a:pt x="215" y="26"/>
                </a:cubicBezTo>
                <a:cubicBezTo>
                  <a:pt x="215" y="26"/>
                  <a:pt x="215" y="26"/>
                  <a:pt x="215" y="26"/>
                </a:cubicBezTo>
                <a:cubicBezTo>
                  <a:pt x="215" y="26"/>
                  <a:pt x="215" y="26"/>
                  <a:pt x="215" y="27"/>
                </a:cubicBezTo>
                <a:cubicBezTo>
                  <a:pt x="215" y="27"/>
                  <a:pt x="215" y="27"/>
                  <a:pt x="215" y="27"/>
                </a:cubicBezTo>
                <a:cubicBezTo>
                  <a:pt x="215" y="27"/>
                  <a:pt x="215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7"/>
                  <a:pt x="214" y="27"/>
                </a:cubicBezTo>
                <a:cubicBezTo>
                  <a:pt x="214" y="27"/>
                  <a:pt x="214" y="26"/>
                  <a:pt x="213" y="26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6"/>
                  <a:pt x="213" y="26"/>
                  <a:pt x="213" y="27"/>
                </a:cubicBezTo>
                <a:cubicBezTo>
                  <a:pt x="213" y="27"/>
                  <a:pt x="213" y="27"/>
                  <a:pt x="213" y="27"/>
                </a:cubicBezTo>
                <a:cubicBezTo>
                  <a:pt x="213" y="27"/>
                  <a:pt x="212" y="27"/>
                  <a:pt x="212" y="27"/>
                </a:cubicBezTo>
                <a:cubicBezTo>
                  <a:pt x="211" y="28"/>
                  <a:pt x="212" y="28"/>
                  <a:pt x="212" y="28"/>
                </a:cubicBezTo>
                <a:cubicBezTo>
                  <a:pt x="211" y="28"/>
                  <a:pt x="212" y="28"/>
                  <a:pt x="211" y="27"/>
                </a:cubicBezTo>
                <a:cubicBezTo>
                  <a:pt x="211" y="27"/>
                  <a:pt x="211" y="27"/>
                  <a:pt x="211" y="27"/>
                </a:cubicBezTo>
                <a:cubicBezTo>
                  <a:pt x="211" y="27"/>
                  <a:pt x="211" y="27"/>
                  <a:pt x="210" y="27"/>
                </a:cubicBezTo>
                <a:cubicBezTo>
                  <a:pt x="210" y="27"/>
                  <a:pt x="209" y="28"/>
                  <a:pt x="208" y="28"/>
                </a:cubicBezTo>
                <a:cubicBezTo>
                  <a:pt x="208" y="28"/>
                  <a:pt x="208" y="28"/>
                  <a:pt x="208" y="28"/>
                </a:cubicBezTo>
                <a:cubicBezTo>
                  <a:pt x="209" y="27"/>
                  <a:pt x="210" y="28"/>
                  <a:pt x="210" y="26"/>
                </a:cubicBezTo>
                <a:cubicBezTo>
                  <a:pt x="211" y="26"/>
                  <a:pt x="211" y="26"/>
                  <a:pt x="212" y="26"/>
                </a:cubicBezTo>
                <a:cubicBezTo>
                  <a:pt x="211" y="26"/>
                  <a:pt x="212" y="25"/>
                  <a:pt x="212" y="25"/>
                </a:cubicBezTo>
                <a:cubicBezTo>
                  <a:pt x="212" y="25"/>
                  <a:pt x="212" y="25"/>
                  <a:pt x="212" y="24"/>
                </a:cubicBezTo>
                <a:cubicBezTo>
                  <a:pt x="211" y="24"/>
                  <a:pt x="211" y="25"/>
                  <a:pt x="211" y="24"/>
                </a:cubicBezTo>
                <a:cubicBezTo>
                  <a:pt x="211" y="24"/>
                  <a:pt x="212" y="24"/>
                  <a:pt x="213" y="23"/>
                </a:cubicBezTo>
                <a:cubicBezTo>
                  <a:pt x="212" y="23"/>
                  <a:pt x="213" y="23"/>
                  <a:pt x="213" y="22"/>
                </a:cubicBezTo>
                <a:cubicBezTo>
                  <a:pt x="213" y="22"/>
                  <a:pt x="213" y="22"/>
                  <a:pt x="213" y="22"/>
                </a:cubicBezTo>
                <a:cubicBezTo>
                  <a:pt x="213" y="22"/>
                  <a:pt x="212" y="22"/>
                  <a:pt x="212" y="22"/>
                </a:cubicBezTo>
                <a:cubicBezTo>
                  <a:pt x="213" y="21"/>
                  <a:pt x="212" y="21"/>
                  <a:pt x="212" y="21"/>
                </a:cubicBezTo>
                <a:cubicBezTo>
                  <a:pt x="212" y="20"/>
                  <a:pt x="212" y="20"/>
                  <a:pt x="212" y="20"/>
                </a:cubicBezTo>
                <a:cubicBezTo>
                  <a:pt x="212" y="20"/>
                  <a:pt x="211" y="20"/>
                  <a:pt x="211" y="20"/>
                </a:cubicBezTo>
                <a:cubicBezTo>
                  <a:pt x="212" y="20"/>
                  <a:pt x="212" y="21"/>
                  <a:pt x="211" y="22"/>
                </a:cubicBezTo>
                <a:cubicBezTo>
                  <a:pt x="211" y="21"/>
                  <a:pt x="210" y="22"/>
                  <a:pt x="209" y="21"/>
                </a:cubicBezTo>
                <a:cubicBezTo>
                  <a:pt x="209" y="21"/>
                  <a:pt x="209" y="22"/>
                  <a:pt x="209" y="22"/>
                </a:cubicBezTo>
                <a:cubicBezTo>
                  <a:pt x="208" y="22"/>
                  <a:pt x="208" y="21"/>
                  <a:pt x="208" y="20"/>
                </a:cubicBezTo>
                <a:cubicBezTo>
                  <a:pt x="208" y="21"/>
                  <a:pt x="208" y="20"/>
                  <a:pt x="207" y="20"/>
                </a:cubicBezTo>
                <a:cubicBezTo>
                  <a:pt x="208" y="20"/>
                  <a:pt x="208" y="20"/>
                  <a:pt x="209" y="20"/>
                </a:cubicBezTo>
                <a:cubicBezTo>
                  <a:pt x="209" y="20"/>
                  <a:pt x="209" y="20"/>
                  <a:pt x="209" y="20"/>
                </a:cubicBezTo>
                <a:cubicBezTo>
                  <a:pt x="209" y="20"/>
                  <a:pt x="209" y="19"/>
                  <a:pt x="209" y="19"/>
                </a:cubicBezTo>
                <a:cubicBezTo>
                  <a:pt x="210" y="19"/>
                  <a:pt x="210" y="18"/>
                  <a:pt x="211" y="18"/>
                </a:cubicBez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8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4"/>
                </a:cubicBezTo>
                <a:cubicBezTo>
                  <a:pt x="210" y="14"/>
                  <a:pt x="209" y="14"/>
                  <a:pt x="209" y="14"/>
                </a:cubicBezTo>
                <a:cubicBezTo>
                  <a:pt x="209" y="14"/>
                  <a:pt x="209" y="14"/>
                  <a:pt x="209" y="14"/>
                </a:cubicBezTo>
                <a:cubicBezTo>
                  <a:pt x="209" y="14"/>
                  <a:pt x="209" y="13"/>
                  <a:pt x="208" y="13"/>
                </a:cubicBezTo>
                <a:cubicBezTo>
                  <a:pt x="209" y="13"/>
                  <a:pt x="209" y="12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8" y="12"/>
                  <a:pt x="208" y="11"/>
                  <a:pt x="208" y="11"/>
                </a:cubicBezTo>
                <a:cubicBezTo>
                  <a:pt x="207" y="11"/>
                  <a:pt x="207" y="10"/>
                  <a:pt x="207" y="10"/>
                </a:cubicBezTo>
                <a:cubicBezTo>
                  <a:pt x="208" y="10"/>
                  <a:pt x="208" y="10"/>
                  <a:pt x="208" y="10"/>
                </a:cubicBezTo>
                <a:cubicBezTo>
                  <a:pt x="207" y="10"/>
                  <a:pt x="207" y="10"/>
                  <a:pt x="207" y="11"/>
                </a:cubicBezTo>
                <a:cubicBezTo>
                  <a:pt x="207" y="11"/>
                  <a:pt x="206" y="10"/>
                  <a:pt x="206" y="10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6" y="9"/>
                  <a:pt x="206" y="9"/>
                  <a:pt x="205" y="10"/>
                </a:cubicBezTo>
                <a:cubicBezTo>
                  <a:pt x="205" y="9"/>
                  <a:pt x="204" y="10"/>
                  <a:pt x="205" y="9"/>
                </a:cubicBezTo>
                <a:cubicBezTo>
                  <a:pt x="204" y="9"/>
                  <a:pt x="205" y="10"/>
                  <a:pt x="204" y="10"/>
                </a:cubicBezTo>
                <a:cubicBezTo>
                  <a:pt x="203" y="9"/>
                  <a:pt x="201" y="10"/>
                  <a:pt x="200" y="11"/>
                </a:cubicBezTo>
                <a:cubicBezTo>
                  <a:pt x="200" y="11"/>
                  <a:pt x="201" y="11"/>
                  <a:pt x="201" y="11"/>
                </a:cubicBezTo>
                <a:cubicBezTo>
                  <a:pt x="199" y="12"/>
                  <a:pt x="198" y="10"/>
                  <a:pt x="197" y="12"/>
                </a:cubicBezTo>
                <a:cubicBezTo>
                  <a:pt x="197" y="12"/>
                  <a:pt x="197" y="12"/>
                  <a:pt x="197" y="11"/>
                </a:cubicBezTo>
                <a:cubicBezTo>
                  <a:pt x="197" y="12"/>
                  <a:pt x="197" y="12"/>
                  <a:pt x="197" y="12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7" y="11"/>
                  <a:pt x="197" y="11"/>
                  <a:pt x="197" y="11"/>
                </a:cubicBezTo>
                <a:cubicBezTo>
                  <a:pt x="195" y="11"/>
                  <a:pt x="193" y="11"/>
                  <a:pt x="192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2"/>
                  <a:pt x="191" y="12"/>
                </a:cubicBezTo>
                <a:cubicBezTo>
                  <a:pt x="191" y="12"/>
                  <a:pt x="191" y="13"/>
                  <a:pt x="190" y="13"/>
                </a:cubicBezTo>
                <a:cubicBezTo>
                  <a:pt x="190" y="12"/>
                  <a:pt x="189" y="13"/>
                  <a:pt x="189" y="14"/>
                </a:cubicBezTo>
                <a:cubicBezTo>
                  <a:pt x="187" y="13"/>
                  <a:pt x="186" y="15"/>
                  <a:pt x="185" y="14"/>
                </a:cubicBezTo>
                <a:cubicBezTo>
                  <a:pt x="184" y="15"/>
                  <a:pt x="181" y="14"/>
                  <a:pt x="180" y="16"/>
                </a:cubicBez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7"/>
                  <a:pt x="179" y="17"/>
                </a:cubicBezTo>
                <a:cubicBezTo>
                  <a:pt x="179" y="17"/>
                  <a:pt x="179" y="16"/>
                  <a:pt x="179" y="16"/>
                </a:cubicBezTo>
                <a:cubicBezTo>
                  <a:pt x="179" y="17"/>
                  <a:pt x="178" y="17"/>
                  <a:pt x="179" y="17"/>
                </a:cubicBezTo>
                <a:cubicBezTo>
                  <a:pt x="178" y="17"/>
                  <a:pt x="178" y="17"/>
                  <a:pt x="178" y="16"/>
                </a:cubicBezTo>
                <a:cubicBezTo>
                  <a:pt x="178" y="17"/>
                  <a:pt x="177" y="17"/>
                  <a:pt x="176" y="17"/>
                </a:cubicBezTo>
                <a:cubicBezTo>
                  <a:pt x="175" y="18"/>
                  <a:pt x="173" y="18"/>
                  <a:pt x="171" y="20"/>
                </a:cubicBezTo>
                <a:cubicBezTo>
                  <a:pt x="171" y="20"/>
                  <a:pt x="172" y="20"/>
                  <a:pt x="172" y="20"/>
                </a:cubicBezTo>
                <a:cubicBezTo>
                  <a:pt x="172" y="19"/>
                  <a:pt x="173" y="20"/>
                  <a:pt x="173" y="19"/>
                </a:cubicBezTo>
                <a:cubicBezTo>
                  <a:pt x="174" y="19"/>
                  <a:pt x="174" y="18"/>
                  <a:pt x="175" y="18"/>
                </a:cubicBezTo>
                <a:cubicBezTo>
                  <a:pt x="175" y="18"/>
                  <a:pt x="175" y="18"/>
                  <a:pt x="176" y="18"/>
                </a:cubicBezTo>
                <a:cubicBezTo>
                  <a:pt x="176" y="18"/>
                  <a:pt x="176" y="18"/>
                  <a:pt x="176" y="18"/>
                </a:cubicBezTo>
                <a:cubicBezTo>
                  <a:pt x="175" y="20"/>
                  <a:pt x="174" y="19"/>
                  <a:pt x="173" y="20"/>
                </a:cubicBezTo>
                <a:cubicBezTo>
                  <a:pt x="175" y="20"/>
                  <a:pt x="175" y="20"/>
                  <a:pt x="177" y="19"/>
                </a:cubicBezTo>
                <a:cubicBezTo>
                  <a:pt x="177" y="20"/>
                  <a:pt x="177" y="20"/>
                  <a:pt x="177" y="20"/>
                </a:cubicBezTo>
                <a:cubicBezTo>
                  <a:pt x="178" y="18"/>
                  <a:pt x="180" y="18"/>
                  <a:pt x="181" y="19"/>
                </a:cubicBezTo>
                <a:cubicBezTo>
                  <a:pt x="182" y="18"/>
                  <a:pt x="182" y="17"/>
                  <a:pt x="183" y="18"/>
                </a:cubicBezTo>
                <a:cubicBezTo>
                  <a:pt x="183" y="18"/>
                  <a:pt x="185" y="16"/>
                  <a:pt x="185" y="17"/>
                </a:cubicBezTo>
                <a:cubicBezTo>
                  <a:pt x="185" y="18"/>
                  <a:pt x="185" y="17"/>
                  <a:pt x="185" y="18"/>
                </a:cubicBezTo>
                <a:cubicBezTo>
                  <a:pt x="185" y="18"/>
                  <a:pt x="185" y="17"/>
                  <a:pt x="186" y="18"/>
                </a:cubicBezTo>
                <a:cubicBezTo>
                  <a:pt x="186" y="16"/>
                  <a:pt x="188" y="17"/>
                  <a:pt x="189" y="16"/>
                </a:cubicBezTo>
                <a:cubicBezTo>
                  <a:pt x="189" y="16"/>
                  <a:pt x="189" y="16"/>
                  <a:pt x="189" y="17"/>
                </a:cubicBezTo>
                <a:cubicBezTo>
                  <a:pt x="190" y="16"/>
                  <a:pt x="190" y="16"/>
                  <a:pt x="191" y="16"/>
                </a:cubicBezTo>
                <a:cubicBezTo>
                  <a:pt x="192" y="17"/>
                  <a:pt x="194" y="14"/>
                  <a:pt x="195" y="16"/>
                </a:cubicBezTo>
                <a:cubicBezTo>
                  <a:pt x="193" y="17"/>
                  <a:pt x="190" y="17"/>
                  <a:pt x="189" y="19"/>
                </a:cubicBezTo>
                <a:cubicBezTo>
                  <a:pt x="189" y="19"/>
                  <a:pt x="190" y="19"/>
                  <a:pt x="191" y="18"/>
                </a:cubicBezTo>
                <a:cubicBezTo>
                  <a:pt x="191" y="19"/>
                  <a:pt x="192" y="18"/>
                  <a:pt x="192" y="19"/>
                </a:cubicBezTo>
                <a:cubicBezTo>
                  <a:pt x="191" y="19"/>
                  <a:pt x="189" y="21"/>
                  <a:pt x="188" y="19"/>
                </a:cubicBezTo>
                <a:cubicBezTo>
                  <a:pt x="189" y="20"/>
                  <a:pt x="189" y="20"/>
                  <a:pt x="189" y="20"/>
                </a:cubicBezTo>
                <a:cubicBezTo>
                  <a:pt x="188" y="21"/>
                  <a:pt x="187" y="19"/>
                  <a:pt x="187" y="21"/>
                </a:cubicBezTo>
                <a:cubicBezTo>
                  <a:pt x="187" y="21"/>
                  <a:pt x="187" y="21"/>
                  <a:pt x="186" y="20"/>
                </a:cubicBezTo>
                <a:cubicBezTo>
                  <a:pt x="185" y="21"/>
                  <a:pt x="184" y="21"/>
                  <a:pt x="183" y="21"/>
                </a:cubicBezTo>
                <a:cubicBezTo>
                  <a:pt x="183" y="21"/>
                  <a:pt x="182" y="20"/>
                  <a:pt x="182" y="21"/>
                </a:cubicBezTo>
                <a:cubicBezTo>
                  <a:pt x="181" y="21"/>
                  <a:pt x="181" y="21"/>
                  <a:pt x="181" y="21"/>
                </a:cubicBezTo>
                <a:cubicBezTo>
                  <a:pt x="180" y="21"/>
                  <a:pt x="179" y="21"/>
                  <a:pt x="180" y="21"/>
                </a:cubicBezTo>
                <a:cubicBezTo>
                  <a:pt x="179" y="21"/>
                  <a:pt x="178" y="21"/>
                  <a:pt x="178" y="22"/>
                </a:cubicBezTo>
                <a:cubicBezTo>
                  <a:pt x="178" y="21"/>
                  <a:pt x="177" y="22"/>
                  <a:pt x="177" y="21"/>
                </a:cubicBezTo>
                <a:cubicBezTo>
                  <a:pt x="176" y="22"/>
                  <a:pt x="176" y="22"/>
                  <a:pt x="176" y="22"/>
                </a:cubicBezTo>
                <a:cubicBezTo>
                  <a:pt x="175" y="22"/>
                  <a:pt x="175" y="21"/>
                  <a:pt x="175" y="22"/>
                </a:cubicBezTo>
                <a:cubicBezTo>
                  <a:pt x="174" y="22"/>
                  <a:pt x="173" y="23"/>
                  <a:pt x="171" y="23"/>
                </a:cubicBezTo>
                <a:cubicBezTo>
                  <a:pt x="171" y="23"/>
                  <a:pt x="171" y="24"/>
                  <a:pt x="171" y="24"/>
                </a:cubicBezTo>
                <a:cubicBezTo>
                  <a:pt x="170" y="24"/>
                  <a:pt x="170" y="25"/>
                  <a:pt x="169" y="24"/>
                </a:cubicBezTo>
                <a:cubicBezTo>
                  <a:pt x="169" y="26"/>
                  <a:pt x="168" y="25"/>
                  <a:pt x="167" y="25"/>
                </a:cubicBezTo>
                <a:cubicBezTo>
                  <a:pt x="167" y="25"/>
                  <a:pt x="165" y="27"/>
                  <a:pt x="165" y="25"/>
                </a:cubicBezTo>
                <a:cubicBezTo>
                  <a:pt x="165" y="26"/>
                  <a:pt x="165" y="26"/>
                  <a:pt x="165" y="26"/>
                </a:cubicBezTo>
                <a:cubicBezTo>
                  <a:pt x="165" y="26"/>
                  <a:pt x="164" y="26"/>
                  <a:pt x="164" y="26"/>
                </a:cubicBezTo>
                <a:cubicBezTo>
                  <a:pt x="164" y="27"/>
                  <a:pt x="162" y="26"/>
                  <a:pt x="162" y="27"/>
                </a:cubicBezTo>
                <a:cubicBezTo>
                  <a:pt x="161" y="26"/>
                  <a:pt x="160" y="28"/>
                  <a:pt x="158" y="28"/>
                </a:cubicBezTo>
                <a:cubicBezTo>
                  <a:pt x="158" y="28"/>
                  <a:pt x="158" y="27"/>
                  <a:pt x="158" y="28"/>
                </a:cubicBezTo>
                <a:cubicBezTo>
                  <a:pt x="158" y="28"/>
                  <a:pt x="158" y="28"/>
                  <a:pt x="158" y="29"/>
                </a:cubicBezTo>
                <a:cubicBezTo>
                  <a:pt x="157" y="29"/>
                  <a:pt x="157" y="29"/>
                  <a:pt x="157" y="28"/>
                </a:cubicBezTo>
                <a:cubicBezTo>
                  <a:pt x="157" y="29"/>
                  <a:pt x="157" y="29"/>
                  <a:pt x="157" y="29"/>
                </a:cubicBezTo>
                <a:cubicBezTo>
                  <a:pt x="156" y="29"/>
                  <a:pt x="155" y="29"/>
                  <a:pt x="155" y="30"/>
                </a:cubicBezTo>
                <a:cubicBezTo>
                  <a:pt x="153" y="30"/>
                  <a:pt x="152" y="30"/>
                  <a:pt x="151" y="31"/>
                </a:cubicBezTo>
                <a:cubicBezTo>
                  <a:pt x="150" y="30"/>
                  <a:pt x="149" y="31"/>
                  <a:pt x="149" y="31"/>
                </a:cubicBezTo>
                <a:cubicBezTo>
                  <a:pt x="148" y="31"/>
                  <a:pt x="148" y="31"/>
                  <a:pt x="148" y="31"/>
                </a:cubicBezTo>
                <a:cubicBezTo>
                  <a:pt x="147" y="31"/>
                  <a:pt x="146" y="31"/>
                  <a:pt x="146" y="31"/>
                </a:cubicBezTo>
                <a:cubicBezTo>
                  <a:pt x="144" y="32"/>
                  <a:pt x="144" y="32"/>
                  <a:pt x="143" y="32"/>
                </a:cubicBezTo>
                <a:cubicBezTo>
                  <a:pt x="143" y="32"/>
                  <a:pt x="143" y="32"/>
                  <a:pt x="143" y="32"/>
                </a:cubicBezTo>
                <a:cubicBezTo>
                  <a:pt x="142" y="32"/>
                  <a:pt x="143" y="32"/>
                  <a:pt x="142" y="33"/>
                </a:cubicBezTo>
                <a:cubicBezTo>
                  <a:pt x="142" y="32"/>
                  <a:pt x="141" y="33"/>
                  <a:pt x="141" y="32"/>
                </a:cubicBezTo>
                <a:cubicBezTo>
                  <a:pt x="140" y="32"/>
                  <a:pt x="140" y="33"/>
                  <a:pt x="140" y="33"/>
                </a:cubicBezTo>
                <a:cubicBezTo>
                  <a:pt x="139" y="34"/>
                  <a:pt x="139" y="33"/>
                  <a:pt x="139" y="33"/>
                </a:cubicBezTo>
                <a:cubicBezTo>
                  <a:pt x="139" y="34"/>
                  <a:pt x="139" y="34"/>
                  <a:pt x="138" y="34"/>
                </a:cubicBezTo>
                <a:cubicBezTo>
                  <a:pt x="138" y="34"/>
                  <a:pt x="138" y="34"/>
                  <a:pt x="138" y="33"/>
                </a:cubicBezTo>
                <a:cubicBezTo>
                  <a:pt x="137" y="35"/>
                  <a:pt x="136" y="34"/>
                  <a:pt x="135" y="34"/>
                </a:cubicBezTo>
                <a:cubicBezTo>
                  <a:pt x="135" y="35"/>
                  <a:pt x="135" y="35"/>
                  <a:pt x="134" y="35"/>
                </a:cubicBezTo>
                <a:cubicBezTo>
                  <a:pt x="134" y="34"/>
                  <a:pt x="133" y="34"/>
                  <a:pt x="133" y="34"/>
                </a:cubicBezTo>
                <a:cubicBezTo>
                  <a:pt x="133" y="35"/>
                  <a:pt x="133" y="34"/>
                  <a:pt x="133" y="35"/>
                </a:cubicBezTo>
                <a:cubicBezTo>
                  <a:pt x="133" y="35"/>
                  <a:pt x="133" y="35"/>
                  <a:pt x="133" y="35"/>
                </a:cubicBezTo>
                <a:cubicBezTo>
                  <a:pt x="132" y="35"/>
                  <a:pt x="133" y="35"/>
                  <a:pt x="132" y="35"/>
                </a:cubicBezTo>
                <a:cubicBezTo>
                  <a:pt x="132" y="35"/>
                  <a:pt x="132" y="36"/>
                  <a:pt x="132" y="36"/>
                </a:cubicBezTo>
                <a:cubicBezTo>
                  <a:pt x="132" y="35"/>
                  <a:pt x="132" y="35"/>
                  <a:pt x="132" y="35"/>
                </a:cubicBezTo>
                <a:cubicBezTo>
                  <a:pt x="130" y="37"/>
                  <a:pt x="127" y="36"/>
                  <a:pt x="125" y="38"/>
                </a:cubicBezTo>
                <a:cubicBezTo>
                  <a:pt x="123" y="38"/>
                  <a:pt x="121" y="38"/>
                  <a:pt x="121" y="39"/>
                </a:cubicBezTo>
                <a:cubicBezTo>
                  <a:pt x="119" y="39"/>
                  <a:pt x="118" y="40"/>
                  <a:pt x="117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6" y="40"/>
                  <a:pt x="116" y="41"/>
                  <a:pt x="116" y="41"/>
                </a:cubicBezTo>
                <a:cubicBezTo>
                  <a:pt x="115" y="41"/>
                  <a:pt x="115" y="41"/>
                  <a:pt x="115" y="40"/>
                </a:cubicBezTo>
                <a:cubicBezTo>
                  <a:pt x="115" y="41"/>
                  <a:pt x="115" y="41"/>
                  <a:pt x="114" y="41"/>
                </a:cubicBezTo>
                <a:cubicBezTo>
                  <a:pt x="113" y="40"/>
                  <a:pt x="113" y="42"/>
                  <a:pt x="112" y="41"/>
                </a:cubicBezTo>
                <a:cubicBezTo>
                  <a:pt x="111" y="43"/>
                  <a:pt x="108" y="42"/>
                  <a:pt x="107" y="45"/>
                </a:cubicBezTo>
                <a:cubicBezTo>
                  <a:pt x="108" y="45"/>
                  <a:pt x="108" y="43"/>
                  <a:pt x="108" y="44"/>
                </a:cubicBezTo>
                <a:cubicBezTo>
                  <a:pt x="108" y="46"/>
                  <a:pt x="106" y="45"/>
                  <a:pt x="105" y="47"/>
                </a:cubicBezTo>
                <a:cubicBezTo>
                  <a:pt x="105" y="47"/>
                  <a:pt x="105" y="47"/>
                  <a:pt x="106" y="47"/>
                </a:cubicBezTo>
                <a:cubicBezTo>
                  <a:pt x="105" y="48"/>
                  <a:pt x="104" y="48"/>
                  <a:pt x="103" y="48"/>
                </a:cubicBezTo>
                <a:cubicBezTo>
                  <a:pt x="103" y="49"/>
                  <a:pt x="101" y="48"/>
                  <a:pt x="100" y="49"/>
                </a:cubicBezTo>
                <a:cubicBezTo>
                  <a:pt x="100" y="49"/>
                  <a:pt x="99" y="49"/>
                  <a:pt x="99" y="49"/>
                </a:cubicBezTo>
                <a:cubicBezTo>
                  <a:pt x="99" y="49"/>
                  <a:pt x="99" y="49"/>
                  <a:pt x="99" y="48"/>
                </a:cubicBezTo>
                <a:cubicBezTo>
                  <a:pt x="99" y="50"/>
                  <a:pt x="97" y="49"/>
                  <a:pt x="97" y="50"/>
                </a:cubicBezTo>
                <a:cubicBezTo>
                  <a:pt x="96" y="49"/>
                  <a:pt x="95" y="50"/>
                  <a:pt x="94" y="50"/>
                </a:cubicBezTo>
                <a:cubicBezTo>
                  <a:pt x="95" y="51"/>
                  <a:pt x="93" y="51"/>
                  <a:pt x="93" y="51"/>
                </a:cubicBezTo>
                <a:cubicBezTo>
                  <a:pt x="93" y="52"/>
                  <a:pt x="93" y="52"/>
                  <a:pt x="93" y="52"/>
                </a:cubicBezTo>
                <a:cubicBezTo>
                  <a:pt x="93" y="52"/>
                  <a:pt x="93" y="53"/>
                  <a:pt x="93" y="53"/>
                </a:cubicBezTo>
                <a:cubicBezTo>
                  <a:pt x="92" y="53"/>
                  <a:pt x="92" y="52"/>
                  <a:pt x="92" y="53"/>
                </a:cubicBezTo>
                <a:cubicBezTo>
                  <a:pt x="92" y="53"/>
                  <a:pt x="91" y="52"/>
                  <a:pt x="91" y="52"/>
                </a:cubicBezTo>
                <a:cubicBezTo>
                  <a:pt x="92" y="54"/>
                  <a:pt x="91" y="54"/>
                  <a:pt x="90" y="54"/>
                </a:cubicBezTo>
                <a:cubicBezTo>
                  <a:pt x="90" y="55"/>
                  <a:pt x="89" y="54"/>
                  <a:pt x="89" y="55"/>
                </a:cubicBezTo>
                <a:cubicBezTo>
                  <a:pt x="90" y="55"/>
                  <a:pt x="90" y="55"/>
                  <a:pt x="90" y="56"/>
                </a:cubicBezTo>
                <a:cubicBezTo>
                  <a:pt x="90" y="55"/>
                  <a:pt x="90" y="55"/>
                  <a:pt x="90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92" y="56"/>
                  <a:pt x="92" y="56"/>
                  <a:pt x="92" y="56"/>
                </a:cubicBezTo>
                <a:cubicBezTo>
                  <a:pt x="92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3" y="56"/>
                  <a:pt x="93" y="56"/>
                </a:cubicBezTo>
                <a:cubicBezTo>
                  <a:pt x="93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4" y="56"/>
                  <a:pt x="94" y="56"/>
                  <a:pt x="94" y="57"/>
                </a:cubicBezTo>
                <a:cubicBezTo>
                  <a:pt x="93" y="56"/>
                  <a:pt x="94" y="56"/>
                  <a:pt x="93" y="56"/>
                </a:cubicBezTo>
                <a:cubicBezTo>
                  <a:pt x="94" y="57"/>
                  <a:pt x="93" y="57"/>
                  <a:pt x="92" y="57"/>
                </a:cubicBezTo>
                <a:cubicBezTo>
                  <a:pt x="92" y="57"/>
                  <a:pt x="93" y="57"/>
                  <a:pt x="93" y="57"/>
                </a:cubicBezTo>
                <a:cubicBezTo>
                  <a:pt x="93" y="57"/>
                  <a:pt x="93" y="57"/>
                  <a:pt x="93" y="57"/>
                </a:cubicBezTo>
                <a:cubicBezTo>
                  <a:pt x="92" y="57"/>
                  <a:pt x="92" y="57"/>
                  <a:pt x="92" y="57"/>
                </a:cubicBezTo>
                <a:cubicBezTo>
                  <a:pt x="92" y="57"/>
                  <a:pt x="91" y="58"/>
                  <a:pt x="91" y="57"/>
                </a:cubicBezTo>
                <a:cubicBezTo>
                  <a:pt x="91" y="57"/>
                  <a:pt x="91" y="58"/>
                  <a:pt x="90" y="58"/>
                </a:cubicBezTo>
                <a:cubicBezTo>
                  <a:pt x="90" y="58"/>
                  <a:pt x="90" y="57"/>
                  <a:pt x="90" y="57"/>
                </a:cubicBezTo>
                <a:cubicBezTo>
                  <a:pt x="90" y="57"/>
                  <a:pt x="89" y="57"/>
                  <a:pt x="89" y="58"/>
                </a:cubicBezTo>
                <a:cubicBezTo>
                  <a:pt x="89" y="58"/>
                  <a:pt x="88" y="58"/>
                  <a:pt x="88" y="57"/>
                </a:cubicBezTo>
                <a:cubicBezTo>
                  <a:pt x="87" y="58"/>
                  <a:pt x="87" y="59"/>
                  <a:pt x="87" y="60"/>
                </a:cubicBezTo>
                <a:cubicBezTo>
                  <a:pt x="86" y="60"/>
                  <a:pt x="86" y="60"/>
                  <a:pt x="86" y="61"/>
                </a:cubicBezTo>
                <a:cubicBezTo>
                  <a:pt x="86" y="60"/>
                  <a:pt x="86" y="60"/>
                  <a:pt x="85" y="59"/>
                </a:cubicBezTo>
                <a:cubicBezTo>
                  <a:pt x="86" y="59"/>
                  <a:pt x="86" y="59"/>
                  <a:pt x="86" y="59"/>
                </a:cubicBezTo>
                <a:cubicBezTo>
                  <a:pt x="87" y="59"/>
                  <a:pt x="87" y="58"/>
                  <a:pt x="86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59"/>
                  <a:pt x="86" y="59"/>
                  <a:pt x="85" y="59"/>
                </a:cubicBezTo>
                <a:cubicBezTo>
                  <a:pt x="85" y="58"/>
                  <a:pt x="86" y="58"/>
                  <a:pt x="86" y="58"/>
                </a:cubicBezTo>
                <a:cubicBezTo>
                  <a:pt x="85" y="57"/>
                  <a:pt x="85" y="58"/>
                  <a:pt x="85" y="58"/>
                </a:cubicBezTo>
                <a:cubicBezTo>
                  <a:pt x="85" y="59"/>
                  <a:pt x="84" y="59"/>
                  <a:pt x="83" y="58"/>
                </a:cubicBezTo>
                <a:cubicBezTo>
                  <a:pt x="82" y="59"/>
                  <a:pt x="82" y="60"/>
                  <a:pt x="83" y="60"/>
                </a:cubicBezTo>
                <a:cubicBezTo>
                  <a:pt x="83" y="59"/>
                  <a:pt x="83" y="59"/>
                  <a:pt x="84" y="59"/>
                </a:cubicBezTo>
                <a:cubicBezTo>
                  <a:pt x="84" y="59"/>
                  <a:pt x="84" y="59"/>
                  <a:pt x="83" y="59"/>
                </a:cubicBezTo>
                <a:cubicBezTo>
                  <a:pt x="84" y="60"/>
                  <a:pt x="85" y="59"/>
                  <a:pt x="85" y="59"/>
                </a:cubicBezTo>
                <a:cubicBezTo>
                  <a:pt x="84" y="61"/>
                  <a:pt x="81" y="61"/>
                  <a:pt x="79" y="62"/>
                </a:cubicBezTo>
                <a:cubicBezTo>
                  <a:pt x="79" y="62"/>
                  <a:pt x="79" y="61"/>
                  <a:pt x="80" y="61"/>
                </a:cubicBezTo>
                <a:cubicBezTo>
                  <a:pt x="79" y="61"/>
                  <a:pt x="79" y="61"/>
                  <a:pt x="79" y="62"/>
                </a:cubicBezTo>
                <a:cubicBezTo>
                  <a:pt x="78" y="61"/>
                  <a:pt x="78" y="62"/>
                  <a:pt x="78" y="61"/>
                </a:cubicBezTo>
                <a:cubicBezTo>
                  <a:pt x="77" y="61"/>
                  <a:pt x="78" y="61"/>
                  <a:pt x="78" y="61"/>
                </a:cubicBezTo>
                <a:cubicBezTo>
                  <a:pt x="78" y="62"/>
                  <a:pt x="77" y="61"/>
                  <a:pt x="76" y="61"/>
                </a:cubicBezTo>
                <a:cubicBezTo>
                  <a:pt x="76" y="62"/>
                  <a:pt x="76" y="62"/>
                  <a:pt x="75" y="62"/>
                </a:cubicBezTo>
                <a:cubicBezTo>
                  <a:pt x="75" y="62"/>
                  <a:pt x="75" y="62"/>
                  <a:pt x="74" y="63"/>
                </a:cubicBezTo>
                <a:cubicBezTo>
                  <a:pt x="73" y="61"/>
                  <a:pt x="71" y="63"/>
                  <a:pt x="69" y="63"/>
                </a:cubicBezTo>
                <a:cubicBezTo>
                  <a:pt x="69" y="64"/>
                  <a:pt x="69" y="64"/>
                  <a:pt x="69" y="63"/>
                </a:cubicBezTo>
                <a:cubicBezTo>
                  <a:pt x="68" y="64"/>
                  <a:pt x="69" y="64"/>
                  <a:pt x="69" y="64"/>
                </a:cubicBezTo>
                <a:cubicBezTo>
                  <a:pt x="69" y="64"/>
                  <a:pt x="68" y="65"/>
                  <a:pt x="68" y="65"/>
                </a:cubicBezTo>
                <a:cubicBezTo>
                  <a:pt x="68" y="64"/>
                  <a:pt x="68" y="64"/>
                  <a:pt x="68" y="63"/>
                </a:cubicBezTo>
                <a:cubicBezTo>
                  <a:pt x="67" y="63"/>
                  <a:pt x="68" y="64"/>
                  <a:pt x="67" y="64"/>
                </a:cubicBezTo>
                <a:cubicBezTo>
                  <a:pt x="68" y="65"/>
                  <a:pt x="67" y="64"/>
                  <a:pt x="67" y="65"/>
                </a:cubicBezTo>
                <a:cubicBezTo>
                  <a:pt x="66" y="64"/>
                  <a:pt x="67" y="64"/>
                  <a:pt x="67" y="64"/>
                </a:cubicBezTo>
                <a:cubicBezTo>
                  <a:pt x="66" y="65"/>
                  <a:pt x="64" y="65"/>
                  <a:pt x="64" y="66"/>
                </a:cubicBezTo>
                <a:cubicBezTo>
                  <a:pt x="64" y="67"/>
                  <a:pt x="64" y="66"/>
                  <a:pt x="63" y="66"/>
                </a:cubicBezTo>
                <a:cubicBezTo>
                  <a:pt x="63" y="66"/>
                  <a:pt x="63" y="65"/>
                  <a:pt x="63" y="65"/>
                </a:cubicBezTo>
                <a:cubicBezTo>
                  <a:pt x="63" y="66"/>
                  <a:pt x="63" y="66"/>
                  <a:pt x="63" y="66"/>
                </a:cubicBezTo>
                <a:cubicBezTo>
                  <a:pt x="62" y="66"/>
                  <a:pt x="63" y="67"/>
                  <a:pt x="62" y="67"/>
                </a:cubicBezTo>
                <a:cubicBezTo>
                  <a:pt x="62" y="66"/>
                  <a:pt x="62" y="65"/>
                  <a:pt x="63" y="65"/>
                </a:cubicBezTo>
                <a:cubicBezTo>
                  <a:pt x="62" y="65"/>
                  <a:pt x="62" y="65"/>
                  <a:pt x="63" y="65"/>
                </a:cubicBezTo>
                <a:cubicBezTo>
                  <a:pt x="62" y="64"/>
                  <a:pt x="60" y="64"/>
                  <a:pt x="60" y="66"/>
                </a:cubicBezTo>
                <a:cubicBezTo>
                  <a:pt x="59" y="66"/>
                  <a:pt x="60" y="65"/>
                  <a:pt x="59" y="65"/>
                </a:cubicBezTo>
                <a:cubicBezTo>
                  <a:pt x="59" y="66"/>
                  <a:pt x="58" y="65"/>
                  <a:pt x="57" y="65"/>
                </a:cubicBezTo>
                <a:cubicBezTo>
                  <a:pt x="57" y="66"/>
                  <a:pt x="58" y="66"/>
                  <a:pt x="57" y="66"/>
                </a:cubicBezTo>
                <a:cubicBezTo>
                  <a:pt x="57" y="66"/>
                  <a:pt x="57" y="66"/>
                  <a:pt x="57" y="65"/>
                </a:cubicBezTo>
                <a:cubicBezTo>
                  <a:pt x="57" y="66"/>
                  <a:pt x="57" y="66"/>
                  <a:pt x="57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6" y="65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55" y="66"/>
                  <a:pt x="53" y="66"/>
                  <a:pt x="53" y="67"/>
                </a:cubicBezTo>
                <a:cubicBezTo>
                  <a:pt x="52" y="66"/>
                  <a:pt x="52" y="67"/>
                  <a:pt x="51" y="67"/>
                </a:cubicBezTo>
                <a:cubicBezTo>
                  <a:pt x="51" y="68"/>
                  <a:pt x="51" y="68"/>
                  <a:pt x="50" y="69"/>
                </a:cubicBezTo>
                <a:cubicBezTo>
                  <a:pt x="51" y="69"/>
                  <a:pt x="51" y="69"/>
                  <a:pt x="51" y="69"/>
                </a:cubicBezTo>
                <a:cubicBezTo>
                  <a:pt x="51" y="69"/>
                  <a:pt x="51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69"/>
                  <a:pt x="48" y="68"/>
                  <a:pt x="48" y="68"/>
                </a:cubicBezTo>
                <a:cubicBezTo>
                  <a:pt x="48" y="68"/>
                  <a:pt x="48" y="68"/>
                  <a:pt x="47" y="69"/>
                </a:cubicBezTo>
                <a:cubicBezTo>
                  <a:pt x="48" y="70"/>
                  <a:pt x="45" y="69"/>
                  <a:pt x="44" y="70"/>
                </a:cubicBezTo>
                <a:cubicBezTo>
                  <a:pt x="45" y="70"/>
                  <a:pt x="47" y="70"/>
                  <a:pt x="48" y="70"/>
                </a:cubicBezTo>
                <a:cubicBezTo>
                  <a:pt x="48" y="70"/>
                  <a:pt x="47" y="70"/>
                  <a:pt x="47" y="70"/>
                </a:cubicBezTo>
                <a:cubicBezTo>
                  <a:pt x="47" y="71"/>
                  <a:pt x="47" y="70"/>
                  <a:pt x="48" y="70"/>
                </a:cubicBezTo>
                <a:cubicBezTo>
                  <a:pt x="47" y="71"/>
                  <a:pt x="47" y="71"/>
                  <a:pt x="47" y="71"/>
                </a:cubicBezTo>
                <a:cubicBezTo>
                  <a:pt x="47" y="71"/>
                  <a:pt x="47" y="71"/>
                  <a:pt x="47" y="71"/>
                </a:cubicBezTo>
                <a:cubicBezTo>
                  <a:pt x="46" y="71"/>
                  <a:pt x="47" y="72"/>
                  <a:pt x="45" y="72"/>
                </a:cubicBezTo>
                <a:cubicBezTo>
                  <a:pt x="45" y="72"/>
                  <a:pt x="46" y="71"/>
                  <a:pt x="46" y="71"/>
                </a:cubicBezTo>
                <a:cubicBezTo>
                  <a:pt x="46" y="71"/>
                  <a:pt x="45" y="70"/>
                  <a:pt x="45" y="70"/>
                </a:cubicBezTo>
                <a:cubicBezTo>
                  <a:pt x="45" y="70"/>
                  <a:pt x="45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4" y="71"/>
                  <a:pt x="44" y="72"/>
                  <a:pt x="43" y="72"/>
                </a:cubicBezTo>
                <a:cubicBezTo>
                  <a:pt x="43" y="72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2"/>
                  <a:pt x="42" y="72"/>
                  <a:pt x="43" y="72"/>
                </a:cubicBezTo>
                <a:cubicBezTo>
                  <a:pt x="42" y="72"/>
                  <a:pt x="42" y="72"/>
                  <a:pt x="42" y="73"/>
                </a:cubicBezTo>
                <a:cubicBezTo>
                  <a:pt x="42" y="73"/>
                  <a:pt x="42" y="73"/>
                  <a:pt x="41" y="73"/>
                </a:cubicBezTo>
                <a:cubicBezTo>
                  <a:pt x="41" y="73"/>
                  <a:pt x="42" y="72"/>
                  <a:pt x="41" y="71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9" y="72"/>
                  <a:pt x="39" y="72"/>
                  <a:pt x="38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7" y="71"/>
                  <a:pt x="38" y="73"/>
                  <a:pt x="37" y="73"/>
                </a:cubicBezTo>
                <a:cubicBezTo>
                  <a:pt x="37" y="73"/>
                  <a:pt x="37" y="73"/>
                  <a:pt x="36" y="73"/>
                </a:cubicBezTo>
                <a:cubicBezTo>
                  <a:pt x="36" y="74"/>
                  <a:pt x="37" y="73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6" y="74"/>
                  <a:pt x="36" y="75"/>
                  <a:pt x="35" y="74"/>
                </a:cubicBezTo>
                <a:cubicBezTo>
                  <a:pt x="35" y="74"/>
                  <a:pt x="35" y="73"/>
                  <a:pt x="36" y="74"/>
                </a:cubicBezTo>
                <a:cubicBezTo>
                  <a:pt x="36" y="73"/>
                  <a:pt x="36" y="73"/>
                  <a:pt x="37" y="73"/>
                </a:cubicBezTo>
                <a:cubicBezTo>
                  <a:pt x="36" y="73"/>
                  <a:pt x="35" y="72"/>
                  <a:pt x="35" y="73"/>
                </a:cubicBezTo>
                <a:cubicBezTo>
                  <a:pt x="34" y="73"/>
                  <a:pt x="35" y="73"/>
                  <a:pt x="34" y="72"/>
                </a:cubicBezTo>
                <a:cubicBezTo>
                  <a:pt x="34" y="73"/>
                  <a:pt x="33" y="74"/>
                  <a:pt x="32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2" y="74"/>
                  <a:pt x="32" y="73"/>
                  <a:pt x="31" y="73"/>
                </a:cubicBezTo>
                <a:cubicBezTo>
                  <a:pt x="31" y="74"/>
                  <a:pt x="30" y="73"/>
                  <a:pt x="30" y="74"/>
                </a:cubicBezTo>
                <a:cubicBezTo>
                  <a:pt x="29" y="73"/>
                  <a:pt x="29" y="74"/>
                  <a:pt x="29" y="76"/>
                </a:cubicBezTo>
                <a:cubicBezTo>
                  <a:pt x="29" y="75"/>
                  <a:pt x="29" y="75"/>
                  <a:pt x="3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74"/>
                  <a:pt x="30" y="74"/>
                  <a:pt x="30" y="74"/>
                </a:cubicBezTo>
                <a:cubicBezTo>
                  <a:pt x="31" y="74"/>
                  <a:pt x="30" y="75"/>
                  <a:pt x="30" y="75"/>
                </a:cubicBezTo>
                <a:cubicBezTo>
                  <a:pt x="30" y="75"/>
                  <a:pt x="32" y="76"/>
                  <a:pt x="32" y="75"/>
                </a:cubicBezTo>
                <a:cubicBezTo>
                  <a:pt x="33" y="76"/>
                  <a:pt x="34" y="75"/>
                  <a:pt x="34" y="75"/>
                </a:cubicBezTo>
                <a:cubicBezTo>
                  <a:pt x="35" y="75"/>
                  <a:pt x="35" y="75"/>
                  <a:pt x="35" y="75"/>
                </a:cubicBezTo>
                <a:cubicBezTo>
                  <a:pt x="36" y="75"/>
                  <a:pt x="37" y="75"/>
                  <a:pt x="38" y="74"/>
                </a:cubicBezTo>
                <a:cubicBezTo>
                  <a:pt x="38" y="75"/>
                  <a:pt x="39" y="74"/>
                  <a:pt x="39" y="75"/>
                </a:cubicBezTo>
                <a:cubicBezTo>
                  <a:pt x="39" y="75"/>
                  <a:pt x="40" y="74"/>
                  <a:pt x="40" y="74"/>
                </a:cubicBezTo>
                <a:cubicBezTo>
                  <a:pt x="40" y="74"/>
                  <a:pt x="40" y="74"/>
                  <a:pt x="39" y="74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74"/>
                  <a:pt x="40" y="74"/>
                  <a:pt x="40" y="74"/>
                </a:cubicBezTo>
                <a:cubicBezTo>
                  <a:pt x="40" y="74"/>
                  <a:pt x="41" y="74"/>
                  <a:pt x="41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74"/>
                  <a:pt x="42" y="74"/>
                  <a:pt x="42" y="74"/>
                </a:cubicBezTo>
                <a:cubicBezTo>
                  <a:pt x="42" y="74"/>
                  <a:pt x="42" y="74"/>
                  <a:pt x="42" y="74"/>
                </a:cubicBezTo>
                <a:cubicBezTo>
                  <a:pt x="43" y="74"/>
                  <a:pt x="42" y="75"/>
                  <a:pt x="43" y="75"/>
                </a:cubicBezTo>
                <a:cubicBezTo>
                  <a:pt x="43" y="74"/>
                  <a:pt x="45" y="73"/>
                  <a:pt x="45" y="74"/>
                </a:cubicBezTo>
                <a:cubicBezTo>
                  <a:pt x="46" y="74"/>
                  <a:pt x="45" y="74"/>
                  <a:pt x="4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73"/>
                  <a:pt x="46" y="74"/>
                  <a:pt x="47" y="74"/>
                </a:cubicBezTo>
                <a:cubicBezTo>
                  <a:pt x="47" y="73"/>
                  <a:pt x="48" y="73"/>
                  <a:pt x="49" y="73"/>
                </a:cubicBezTo>
                <a:cubicBezTo>
                  <a:pt x="50" y="72"/>
                  <a:pt x="50" y="73"/>
                  <a:pt x="50" y="72"/>
                </a:cubicBezTo>
                <a:cubicBezTo>
                  <a:pt x="49" y="72"/>
                  <a:pt x="50" y="73"/>
                  <a:pt x="49" y="73"/>
                </a:cubicBezTo>
                <a:cubicBezTo>
                  <a:pt x="49" y="72"/>
                  <a:pt x="49" y="72"/>
                  <a:pt x="49" y="72"/>
                </a:cubicBezTo>
                <a:cubicBezTo>
                  <a:pt x="49" y="71"/>
                  <a:pt x="50" y="71"/>
                  <a:pt x="50" y="72"/>
                </a:cubicBezTo>
                <a:cubicBezTo>
                  <a:pt x="50" y="72"/>
                  <a:pt x="49" y="71"/>
                  <a:pt x="49" y="72"/>
                </a:cubicBezTo>
                <a:cubicBezTo>
                  <a:pt x="50" y="72"/>
                  <a:pt x="50" y="72"/>
                  <a:pt x="50" y="73"/>
                </a:cubicBezTo>
                <a:cubicBezTo>
                  <a:pt x="51" y="73"/>
                  <a:pt x="51" y="73"/>
                  <a:pt x="52" y="73"/>
                </a:cubicBezTo>
                <a:cubicBezTo>
                  <a:pt x="52" y="73"/>
                  <a:pt x="52" y="73"/>
                  <a:pt x="53" y="73"/>
                </a:cubicBezTo>
                <a:cubicBezTo>
                  <a:pt x="52" y="74"/>
                  <a:pt x="52" y="73"/>
                  <a:pt x="52" y="73"/>
                </a:cubicBezTo>
                <a:cubicBezTo>
                  <a:pt x="51" y="73"/>
                  <a:pt x="52" y="73"/>
                  <a:pt x="52" y="74"/>
                </a:cubicBezTo>
                <a:cubicBezTo>
                  <a:pt x="52" y="74"/>
                  <a:pt x="53" y="74"/>
                  <a:pt x="53" y="74"/>
                </a:cubicBezTo>
                <a:cubicBezTo>
                  <a:pt x="53" y="73"/>
                  <a:pt x="53" y="73"/>
                  <a:pt x="52" y="73"/>
                </a:cubicBezTo>
                <a:cubicBezTo>
                  <a:pt x="53" y="72"/>
                  <a:pt x="53" y="73"/>
                  <a:pt x="54" y="72"/>
                </a:cubicBezTo>
                <a:cubicBezTo>
                  <a:pt x="54" y="71"/>
                  <a:pt x="53" y="71"/>
                  <a:pt x="53" y="71"/>
                </a:cubicBezTo>
                <a:cubicBezTo>
                  <a:pt x="54" y="70"/>
                  <a:pt x="54" y="71"/>
                  <a:pt x="54" y="71"/>
                </a:cubicBezTo>
                <a:cubicBezTo>
                  <a:pt x="54" y="72"/>
                  <a:pt x="54" y="72"/>
                  <a:pt x="54" y="72"/>
                </a:cubicBezTo>
                <a:cubicBezTo>
                  <a:pt x="55" y="73"/>
                  <a:pt x="56" y="72"/>
                  <a:pt x="57" y="72"/>
                </a:cubicBezTo>
                <a:cubicBezTo>
                  <a:pt x="58" y="71"/>
                  <a:pt x="59" y="72"/>
                  <a:pt x="59" y="71"/>
                </a:cubicBezTo>
                <a:cubicBezTo>
                  <a:pt x="60" y="72"/>
                  <a:pt x="59" y="72"/>
                  <a:pt x="59" y="73"/>
                </a:cubicBezTo>
                <a:cubicBezTo>
                  <a:pt x="60" y="73"/>
                  <a:pt x="60" y="72"/>
                  <a:pt x="60" y="73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1"/>
                  <a:pt x="61" y="71"/>
                  <a:pt x="62" y="71"/>
                </a:cubicBezTo>
                <a:cubicBezTo>
                  <a:pt x="62" y="70"/>
                  <a:pt x="63" y="70"/>
                  <a:pt x="63" y="70"/>
                </a:cubicBezTo>
                <a:cubicBezTo>
                  <a:pt x="63" y="70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3" y="71"/>
                </a:cubicBezTo>
                <a:cubicBezTo>
                  <a:pt x="63" y="71"/>
                  <a:pt x="63" y="71"/>
                  <a:pt x="64" y="71"/>
                </a:cubicBezTo>
                <a:cubicBezTo>
                  <a:pt x="64" y="72"/>
                  <a:pt x="63" y="71"/>
                  <a:pt x="63" y="72"/>
                </a:cubicBezTo>
                <a:cubicBezTo>
                  <a:pt x="63" y="72"/>
                  <a:pt x="64" y="72"/>
                  <a:pt x="64" y="72"/>
                </a:cubicBezTo>
                <a:cubicBezTo>
                  <a:pt x="64" y="73"/>
                  <a:pt x="65" y="72"/>
                  <a:pt x="66" y="72"/>
                </a:cubicBezTo>
                <a:cubicBezTo>
                  <a:pt x="65" y="72"/>
                  <a:pt x="65" y="71"/>
                  <a:pt x="66" y="71"/>
                </a:cubicBezTo>
                <a:cubicBezTo>
                  <a:pt x="66" y="72"/>
                  <a:pt x="66" y="71"/>
                  <a:pt x="66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6" y="71"/>
                  <a:pt x="67" y="71"/>
                  <a:pt x="67" y="70"/>
                </a:cubicBezTo>
                <a:cubicBezTo>
                  <a:pt x="67" y="70"/>
                  <a:pt x="68" y="71"/>
                  <a:pt x="69" y="70"/>
                </a:cubicBezTo>
                <a:cubicBezTo>
                  <a:pt x="69" y="70"/>
                  <a:pt x="69" y="71"/>
                  <a:pt x="69" y="71"/>
                </a:cubicBezTo>
                <a:cubicBezTo>
                  <a:pt x="70" y="71"/>
                  <a:pt x="70" y="71"/>
                  <a:pt x="71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1"/>
                  <a:pt x="70" y="71"/>
                  <a:pt x="69" y="71"/>
                </a:cubicBezTo>
                <a:cubicBezTo>
                  <a:pt x="69" y="70"/>
                  <a:pt x="70" y="71"/>
                  <a:pt x="70" y="70"/>
                </a:cubicBezTo>
                <a:cubicBezTo>
                  <a:pt x="71" y="72"/>
                  <a:pt x="72" y="70"/>
                  <a:pt x="73" y="71"/>
                </a:cubicBezTo>
                <a:cubicBezTo>
                  <a:pt x="72" y="71"/>
                  <a:pt x="72" y="71"/>
                  <a:pt x="72" y="71"/>
                </a:cubicBezTo>
                <a:cubicBezTo>
                  <a:pt x="72" y="72"/>
                  <a:pt x="73" y="71"/>
                  <a:pt x="73" y="71"/>
                </a:cubicBezTo>
                <a:cubicBezTo>
                  <a:pt x="73" y="71"/>
                  <a:pt x="73" y="70"/>
                  <a:pt x="73" y="70"/>
                </a:cubicBezTo>
                <a:cubicBezTo>
                  <a:pt x="73" y="70"/>
                  <a:pt x="73" y="70"/>
                  <a:pt x="74" y="71"/>
                </a:cubicBezTo>
                <a:cubicBezTo>
                  <a:pt x="74" y="70"/>
                  <a:pt x="74" y="70"/>
                  <a:pt x="74" y="71"/>
                </a:cubicBezTo>
                <a:cubicBezTo>
                  <a:pt x="74" y="70"/>
                  <a:pt x="74" y="70"/>
                  <a:pt x="75" y="70"/>
                </a:cubicBezTo>
                <a:cubicBezTo>
                  <a:pt x="75" y="69"/>
                  <a:pt x="75" y="70"/>
                  <a:pt x="75" y="69"/>
                </a:cubicBezTo>
                <a:cubicBezTo>
                  <a:pt x="76" y="70"/>
                  <a:pt x="75" y="70"/>
                  <a:pt x="76" y="70"/>
                </a:cubicBezTo>
                <a:cubicBezTo>
                  <a:pt x="76" y="69"/>
                  <a:pt x="76" y="69"/>
                  <a:pt x="76" y="69"/>
                </a:cubicBezTo>
                <a:cubicBezTo>
                  <a:pt x="77" y="69"/>
                  <a:pt x="76" y="70"/>
                  <a:pt x="76" y="70"/>
                </a:cubicBezTo>
                <a:cubicBezTo>
                  <a:pt x="77" y="70"/>
                  <a:pt x="77" y="70"/>
                  <a:pt x="77" y="69"/>
                </a:cubicBezTo>
                <a:cubicBezTo>
                  <a:pt x="78" y="69"/>
                  <a:pt x="77" y="69"/>
                  <a:pt x="77" y="7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0"/>
                  <a:pt x="77" y="70"/>
                  <a:pt x="77" y="71"/>
                </a:cubicBezTo>
                <a:cubicBezTo>
                  <a:pt x="77" y="70"/>
                  <a:pt x="78" y="71"/>
                  <a:pt x="78" y="70"/>
                </a:cubicBezTo>
                <a:cubicBezTo>
                  <a:pt x="78" y="69"/>
                  <a:pt x="78" y="69"/>
                  <a:pt x="79" y="69"/>
                </a:cubicBezTo>
                <a:cubicBezTo>
                  <a:pt x="79" y="69"/>
                  <a:pt x="79" y="69"/>
                  <a:pt x="80" y="69"/>
                </a:cubicBezTo>
                <a:cubicBezTo>
                  <a:pt x="80" y="69"/>
                  <a:pt x="80" y="69"/>
                  <a:pt x="81" y="69"/>
                </a:cubicBezTo>
                <a:cubicBezTo>
                  <a:pt x="81" y="69"/>
                  <a:pt x="81" y="69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0"/>
                  <a:pt x="81" y="69"/>
                  <a:pt x="80" y="69"/>
                </a:cubicBezTo>
                <a:cubicBezTo>
                  <a:pt x="80" y="69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70"/>
                  <a:pt x="80" y="70"/>
                  <a:pt x="79" y="70"/>
                </a:cubicBezTo>
                <a:cubicBezTo>
                  <a:pt x="79" y="70"/>
                  <a:pt x="80" y="70"/>
                  <a:pt x="80" y="70"/>
                </a:cubicBezTo>
                <a:cubicBezTo>
                  <a:pt x="80" y="70"/>
                  <a:pt x="79" y="70"/>
                  <a:pt x="79" y="70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79" y="72"/>
                  <a:pt x="79" y="71"/>
                  <a:pt x="78" y="71"/>
                </a:cubicBezTo>
                <a:cubicBezTo>
                  <a:pt x="78" y="71"/>
                  <a:pt x="78" y="71"/>
                  <a:pt x="78" y="71"/>
                </a:cubicBezTo>
                <a:cubicBezTo>
                  <a:pt x="78" y="72"/>
                  <a:pt x="78" y="72"/>
                  <a:pt x="78" y="72"/>
                </a:cubicBezTo>
                <a:cubicBezTo>
                  <a:pt x="78" y="72"/>
                  <a:pt x="77" y="72"/>
                  <a:pt x="77" y="72"/>
                </a:cubicBezTo>
                <a:cubicBezTo>
                  <a:pt x="77" y="72"/>
                  <a:pt x="77" y="71"/>
                  <a:pt x="77" y="71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2"/>
                  <a:pt x="77" y="72"/>
                  <a:pt x="77" y="72"/>
                </a:cubicBezTo>
                <a:cubicBezTo>
                  <a:pt x="76" y="72"/>
                  <a:pt x="77" y="71"/>
                  <a:pt x="76" y="72"/>
                </a:cubicBezTo>
                <a:cubicBezTo>
                  <a:pt x="76" y="72"/>
                  <a:pt x="76" y="72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5"/>
                  <a:pt x="73" y="75"/>
                  <a:pt x="72" y="75"/>
                </a:cubicBezTo>
                <a:cubicBezTo>
                  <a:pt x="72" y="75"/>
                  <a:pt x="72" y="74"/>
                  <a:pt x="72" y="74"/>
                </a:cubicBezTo>
                <a:cubicBezTo>
                  <a:pt x="73" y="74"/>
                  <a:pt x="75" y="74"/>
                  <a:pt x="76" y="74"/>
                </a:cubicBezTo>
                <a:cubicBezTo>
                  <a:pt x="76" y="73"/>
                  <a:pt x="75" y="73"/>
                  <a:pt x="75" y="74"/>
                </a:cubicBezTo>
                <a:cubicBezTo>
                  <a:pt x="75" y="73"/>
                  <a:pt x="74" y="74"/>
                  <a:pt x="75" y="73"/>
                </a:cubicBezTo>
                <a:cubicBezTo>
                  <a:pt x="74" y="73"/>
                  <a:pt x="74" y="73"/>
                  <a:pt x="74" y="74"/>
                </a:cubicBezTo>
                <a:cubicBezTo>
                  <a:pt x="73" y="73"/>
                  <a:pt x="74" y="73"/>
                  <a:pt x="73" y="73"/>
                </a:cubicBezTo>
                <a:cubicBezTo>
                  <a:pt x="74" y="73"/>
                  <a:pt x="74" y="73"/>
                  <a:pt x="74" y="72"/>
                </a:cubicBezTo>
                <a:cubicBezTo>
                  <a:pt x="74" y="72"/>
                  <a:pt x="73" y="72"/>
                  <a:pt x="73" y="72"/>
                </a:cubicBezTo>
                <a:cubicBezTo>
                  <a:pt x="73" y="72"/>
                  <a:pt x="73" y="72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2"/>
                  <a:pt x="73" y="72"/>
                  <a:pt x="73" y="72"/>
                </a:cubicBezTo>
                <a:cubicBezTo>
                  <a:pt x="72" y="72"/>
                  <a:pt x="73" y="73"/>
                  <a:pt x="73" y="73"/>
                </a:cubicBezTo>
                <a:cubicBezTo>
                  <a:pt x="73" y="73"/>
                  <a:pt x="73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2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1" y="73"/>
                  <a:pt x="71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3"/>
                  <a:pt x="70" y="73"/>
                </a:cubicBezTo>
                <a:cubicBezTo>
                  <a:pt x="70" y="73"/>
                  <a:pt x="70" y="74"/>
                  <a:pt x="70" y="74"/>
                </a:cubicBezTo>
                <a:cubicBezTo>
                  <a:pt x="70" y="74"/>
                  <a:pt x="70" y="73"/>
                  <a:pt x="70" y="73"/>
                </a:cubicBezTo>
                <a:cubicBezTo>
                  <a:pt x="70" y="73"/>
                  <a:pt x="70" y="74"/>
                  <a:pt x="70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8" y="74"/>
                  <a:pt x="68" y="74"/>
                  <a:pt x="68" y="74"/>
                </a:cubicBezTo>
                <a:cubicBezTo>
                  <a:pt x="67" y="74"/>
                  <a:pt x="67" y="74"/>
                  <a:pt x="67" y="73"/>
                </a:cubicBezTo>
                <a:cubicBezTo>
                  <a:pt x="67" y="74"/>
                  <a:pt x="67" y="74"/>
                  <a:pt x="68" y="75"/>
                </a:cubicBezTo>
                <a:cubicBezTo>
                  <a:pt x="67" y="75"/>
                  <a:pt x="67" y="74"/>
                  <a:pt x="66" y="75"/>
                </a:cubicBezTo>
                <a:cubicBezTo>
                  <a:pt x="66" y="74"/>
                  <a:pt x="67" y="74"/>
                  <a:pt x="66" y="73"/>
                </a:cubicBezTo>
                <a:cubicBezTo>
                  <a:pt x="66" y="73"/>
                  <a:pt x="66" y="74"/>
                  <a:pt x="66" y="74"/>
                </a:cubicBezTo>
                <a:cubicBezTo>
                  <a:pt x="65" y="74"/>
                  <a:pt x="64" y="74"/>
                  <a:pt x="64" y="74"/>
                </a:cubicBezTo>
                <a:cubicBezTo>
                  <a:pt x="63" y="75"/>
                  <a:pt x="64" y="75"/>
                  <a:pt x="65" y="75"/>
                </a:cubicBezTo>
                <a:cubicBezTo>
                  <a:pt x="64" y="75"/>
                  <a:pt x="64" y="77"/>
                  <a:pt x="64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3" y="75"/>
                  <a:pt x="64" y="76"/>
                  <a:pt x="63" y="75"/>
                </a:cubicBezTo>
                <a:cubicBezTo>
                  <a:pt x="63" y="76"/>
                  <a:pt x="63" y="76"/>
                  <a:pt x="63" y="77"/>
                </a:cubicBezTo>
                <a:cubicBezTo>
                  <a:pt x="63" y="76"/>
                  <a:pt x="63" y="76"/>
                  <a:pt x="63" y="76"/>
                </a:cubicBezTo>
                <a:cubicBezTo>
                  <a:pt x="62" y="75"/>
                  <a:pt x="63" y="77"/>
                  <a:pt x="62" y="77"/>
                </a:cubicBezTo>
                <a:cubicBezTo>
                  <a:pt x="62" y="76"/>
                  <a:pt x="62" y="76"/>
                  <a:pt x="62" y="75"/>
                </a:cubicBezTo>
                <a:cubicBezTo>
                  <a:pt x="61" y="76"/>
                  <a:pt x="62" y="76"/>
                  <a:pt x="61" y="76"/>
                </a:cubicBezTo>
                <a:cubicBezTo>
                  <a:pt x="61" y="77"/>
                  <a:pt x="61" y="77"/>
                  <a:pt x="61" y="77"/>
                </a:cubicBezTo>
                <a:cubicBezTo>
                  <a:pt x="61" y="76"/>
                  <a:pt x="61" y="76"/>
                  <a:pt x="61" y="75"/>
                </a:cubicBezTo>
                <a:cubicBezTo>
                  <a:pt x="61" y="76"/>
                  <a:pt x="61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8" y="75"/>
                  <a:pt x="56" y="76"/>
                  <a:pt x="55" y="76"/>
                </a:cubicBezTo>
                <a:cubicBezTo>
                  <a:pt x="55" y="75"/>
                  <a:pt x="56" y="76"/>
                  <a:pt x="56" y="75"/>
                </a:cubicBezTo>
                <a:cubicBezTo>
                  <a:pt x="55" y="74"/>
                  <a:pt x="55" y="76"/>
                  <a:pt x="54" y="75"/>
                </a:cubicBezTo>
                <a:cubicBezTo>
                  <a:pt x="54" y="75"/>
                  <a:pt x="54" y="76"/>
                  <a:pt x="54" y="76"/>
                </a:cubicBezTo>
                <a:cubicBezTo>
                  <a:pt x="54" y="76"/>
                  <a:pt x="54" y="76"/>
                  <a:pt x="53" y="76"/>
                </a:cubicBezTo>
                <a:cubicBezTo>
                  <a:pt x="52" y="75"/>
                  <a:pt x="52" y="77"/>
                  <a:pt x="51" y="76"/>
                </a:cubicBezTo>
                <a:cubicBezTo>
                  <a:pt x="50" y="77"/>
                  <a:pt x="49" y="77"/>
                  <a:pt x="49" y="78"/>
                </a:cubicBezTo>
                <a:cubicBezTo>
                  <a:pt x="49" y="78"/>
                  <a:pt x="49" y="78"/>
                  <a:pt x="50" y="78"/>
                </a:cubicBezTo>
                <a:cubicBezTo>
                  <a:pt x="49" y="79"/>
                  <a:pt x="48" y="78"/>
                  <a:pt x="47" y="77"/>
                </a:cubicBezTo>
                <a:cubicBezTo>
                  <a:pt x="47" y="77"/>
                  <a:pt x="48" y="78"/>
                  <a:pt x="48" y="78"/>
                </a:cubicBezTo>
                <a:cubicBezTo>
                  <a:pt x="47" y="78"/>
                  <a:pt x="47" y="79"/>
                  <a:pt x="46" y="78"/>
                </a:cubicBezTo>
                <a:cubicBezTo>
                  <a:pt x="46" y="78"/>
                  <a:pt x="47" y="78"/>
                  <a:pt x="47" y="78"/>
                </a:cubicBezTo>
                <a:cubicBezTo>
                  <a:pt x="47" y="78"/>
                  <a:pt x="45" y="78"/>
                  <a:pt x="45" y="78"/>
                </a:cubicBezTo>
                <a:cubicBezTo>
                  <a:pt x="45" y="78"/>
                  <a:pt x="44" y="77"/>
                  <a:pt x="45" y="77"/>
                </a:cubicBezTo>
                <a:cubicBezTo>
                  <a:pt x="45" y="77"/>
                  <a:pt x="44" y="78"/>
                  <a:pt x="44" y="78"/>
                </a:cubicBezTo>
                <a:cubicBezTo>
                  <a:pt x="44" y="78"/>
                  <a:pt x="44" y="78"/>
                  <a:pt x="45" y="78"/>
                </a:cubicBezTo>
                <a:cubicBezTo>
                  <a:pt x="44" y="78"/>
                  <a:pt x="42" y="77"/>
                  <a:pt x="41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40" y="78"/>
                  <a:pt x="40" y="78"/>
                  <a:pt x="40" y="78"/>
                </a:cubicBezTo>
                <a:cubicBezTo>
                  <a:pt x="39" y="77"/>
                  <a:pt x="38" y="79"/>
                  <a:pt x="37" y="78"/>
                </a:cubicBezTo>
                <a:cubicBezTo>
                  <a:pt x="36" y="79"/>
                  <a:pt x="35" y="79"/>
                  <a:pt x="34" y="78"/>
                </a:cubicBezTo>
                <a:cubicBezTo>
                  <a:pt x="34" y="78"/>
                  <a:pt x="34" y="77"/>
                  <a:pt x="35" y="77"/>
                </a:cubicBezTo>
                <a:cubicBezTo>
                  <a:pt x="34" y="77"/>
                  <a:pt x="33" y="79"/>
                  <a:pt x="32" y="78"/>
                </a:cubicBezTo>
                <a:cubicBezTo>
                  <a:pt x="33" y="79"/>
                  <a:pt x="32" y="80"/>
                  <a:pt x="33" y="81"/>
                </a:cubicBezTo>
                <a:cubicBezTo>
                  <a:pt x="32" y="81"/>
                  <a:pt x="32" y="81"/>
                  <a:pt x="31" y="81"/>
                </a:cubicBezTo>
                <a:cubicBezTo>
                  <a:pt x="31" y="82"/>
                  <a:pt x="33" y="80"/>
                  <a:pt x="33" y="82"/>
                </a:cubicBezTo>
                <a:cubicBezTo>
                  <a:pt x="33" y="82"/>
                  <a:pt x="33" y="82"/>
                  <a:pt x="33" y="82"/>
                </a:cubicBezTo>
                <a:cubicBezTo>
                  <a:pt x="33" y="82"/>
                  <a:pt x="32" y="82"/>
                  <a:pt x="32" y="83"/>
                </a:cubicBezTo>
                <a:cubicBezTo>
                  <a:pt x="32" y="82"/>
                  <a:pt x="32" y="82"/>
                  <a:pt x="31" y="82"/>
                </a:cubicBezTo>
                <a:cubicBezTo>
                  <a:pt x="31" y="82"/>
                  <a:pt x="31" y="82"/>
                  <a:pt x="31" y="83"/>
                </a:cubicBezTo>
                <a:cubicBezTo>
                  <a:pt x="30" y="83"/>
                  <a:pt x="29" y="82"/>
                  <a:pt x="30" y="83"/>
                </a:cubicBezTo>
                <a:cubicBezTo>
                  <a:pt x="29" y="83"/>
                  <a:pt x="29" y="82"/>
                  <a:pt x="29" y="82"/>
                </a:cubicBezTo>
                <a:cubicBezTo>
                  <a:pt x="28" y="82"/>
                  <a:pt x="29" y="82"/>
                  <a:pt x="29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7" y="82"/>
                  <a:pt x="28" y="81"/>
                  <a:pt x="27" y="81"/>
                </a:cubicBezTo>
                <a:cubicBezTo>
                  <a:pt x="27" y="81"/>
                  <a:pt x="27" y="82"/>
                  <a:pt x="27" y="82"/>
                </a:cubicBezTo>
                <a:cubicBezTo>
                  <a:pt x="27" y="82"/>
                  <a:pt x="27" y="82"/>
                  <a:pt x="27" y="83"/>
                </a:cubicBezTo>
                <a:cubicBezTo>
                  <a:pt x="27" y="83"/>
                  <a:pt x="27" y="83"/>
                  <a:pt x="27" y="84"/>
                </a:cubicBezTo>
                <a:cubicBezTo>
                  <a:pt x="27" y="84"/>
                  <a:pt x="26" y="83"/>
                  <a:pt x="26" y="84"/>
                </a:cubicBezTo>
                <a:cubicBezTo>
                  <a:pt x="26" y="84"/>
                  <a:pt x="26" y="84"/>
                  <a:pt x="27" y="84"/>
                </a:cubicBezTo>
                <a:cubicBezTo>
                  <a:pt x="26" y="85"/>
                  <a:pt x="26" y="84"/>
                  <a:pt x="26" y="85"/>
                </a:cubicBezTo>
                <a:cubicBezTo>
                  <a:pt x="26" y="84"/>
                  <a:pt x="26" y="84"/>
                  <a:pt x="26" y="84"/>
                </a:cubicBezTo>
                <a:cubicBezTo>
                  <a:pt x="26" y="84"/>
                  <a:pt x="25" y="84"/>
                  <a:pt x="25" y="84"/>
                </a:cubicBezTo>
                <a:cubicBezTo>
                  <a:pt x="25" y="85"/>
                  <a:pt x="24" y="85"/>
                  <a:pt x="22" y="84"/>
                </a:cubicBezTo>
                <a:cubicBezTo>
                  <a:pt x="22" y="84"/>
                  <a:pt x="22" y="85"/>
                  <a:pt x="22" y="85"/>
                </a:cubicBezTo>
                <a:cubicBezTo>
                  <a:pt x="23" y="85"/>
                  <a:pt x="23" y="85"/>
                  <a:pt x="23" y="86"/>
                </a:cubicBezTo>
                <a:cubicBezTo>
                  <a:pt x="23" y="85"/>
                  <a:pt x="23" y="85"/>
                  <a:pt x="23" y="85"/>
                </a:cubicBezTo>
                <a:cubicBezTo>
                  <a:pt x="24" y="85"/>
                  <a:pt x="25" y="85"/>
                  <a:pt x="26" y="85"/>
                </a:cubicBezTo>
                <a:cubicBezTo>
                  <a:pt x="25" y="86"/>
                  <a:pt x="24" y="85"/>
                  <a:pt x="24" y="86"/>
                </a:cubicBezTo>
                <a:cubicBezTo>
                  <a:pt x="24" y="86"/>
                  <a:pt x="24" y="86"/>
                  <a:pt x="25" y="86"/>
                </a:cubicBezTo>
                <a:cubicBezTo>
                  <a:pt x="25" y="86"/>
                  <a:pt x="24" y="86"/>
                  <a:pt x="24" y="87"/>
                </a:cubicBezTo>
                <a:cubicBezTo>
                  <a:pt x="24" y="87"/>
                  <a:pt x="24" y="86"/>
                  <a:pt x="23" y="86"/>
                </a:cubicBezTo>
                <a:cubicBezTo>
                  <a:pt x="23" y="86"/>
                  <a:pt x="23" y="86"/>
                  <a:pt x="23" y="87"/>
                </a:cubicBezTo>
                <a:cubicBezTo>
                  <a:pt x="23" y="86"/>
                  <a:pt x="23" y="86"/>
                  <a:pt x="23" y="86"/>
                </a:cubicBezTo>
                <a:cubicBezTo>
                  <a:pt x="23" y="86"/>
                  <a:pt x="23" y="86"/>
                  <a:pt x="22" y="86"/>
                </a:cubicBezTo>
                <a:cubicBezTo>
                  <a:pt x="22" y="87"/>
                  <a:pt x="22" y="86"/>
                  <a:pt x="22" y="87"/>
                </a:cubicBezTo>
                <a:cubicBezTo>
                  <a:pt x="21" y="87"/>
                  <a:pt x="21" y="86"/>
                  <a:pt x="21" y="86"/>
                </a:cubicBezTo>
                <a:cubicBezTo>
                  <a:pt x="21" y="87"/>
                  <a:pt x="20" y="86"/>
                  <a:pt x="19" y="86"/>
                </a:cubicBezTo>
                <a:cubicBezTo>
                  <a:pt x="19" y="87"/>
                  <a:pt x="19" y="86"/>
                  <a:pt x="18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8" y="85"/>
                  <a:pt x="17" y="86"/>
                  <a:pt x="17" y="86"/>
                </a:cubicBezTo>
                <a:cubicBezTo>
                  <a:pt x="16" y="86"/>
                  <a:pt x="16" y="87"/>
                  <a:pt x="17" y="87"/>
                </a:cubicBezTo>
                <a:cubicBezTo>
                  <a:pt x="16" y="87"/>
                  <a:pt x="16" y="88"/>
                  <a:pt x="16" y="88"/>
                </a:cubicBezTo>
                <a:cubicBezTo>
                  <a:pt x="15" y="88"/>
                  <a:pt x="16" y="88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4" y="88"/>
                  <a:pt x="15" y="89"/>
                  <a:pt x="14" y="89"/>
                </a:cubicBezTo>
                <a:cubicBezTo>
                  <a:pt x="14" y="88"/>
                  <a:pt x="14" y="88"/>
                  <a:pt x="14" y="87"/>
                </a:cubicBezTo>
                <a:cubicBezTo>
                  <a:pt x="14" y="87"/>
                  <a:pt x="15" y="88"/>
                  <a:pt x="15" y="87"/>
                </a:cubicBezTo>
                <a:cubicBezTo>
                  <a:pt x="15" y="87"/>
                  <a:pt x="14" y="87"/>
                  <a:pt x="14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7"/>
                  <a:pt x="12" y="88"/>
                  <a:pt x="11" y="88"/>
                </a:cubicBezTo>
                <a:cubicBezTo>
                  <a:pt x="11" y="88"/>
                  <a:pt x="11" y="88"/>
                  <a:pt x="11" y="88"/>
                </a:cubicBezTo>
                <a:cubicBezTo>
                  <a:pt x="11" y="88"/>
                  <a:pt x="11" y="89"/>
                  <a:pt x="10" y="88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89"/>
                  <a:pt x="11" y="90"/>
                  <a:pt x="11" y="89"/>
                </a:cubicBezTo>
                <a:cubicBezTo>
                  <a:pt x="12" y="89"/>
                  <a:pt x="11" y="90"/>
                  <a:pt x="12" y="90"/>
                </a:cubicBezTo>
                <a:cubicBezTo>
                  <a:pt x="12" y="91"/>
                  <a:pt x="11" y="90"/>
                  <a:pt x="11" y="90"/>
                </a:cubicBezTo>
                <a:cubicBezTo>
                  <a:pt x="11" y="91"/>
                  <a:pt x="12" y="90"/>
                  <a:pt x="12" y="91"/>
                </a:cubicBezTo>
                <a:cubicBezTo>
                  <a:pt x="12" y="90"/>
                  <a:pt x="12" y="90"/>
                  <a:pt x="13" y="91"/>
                </a:cubicBezTo>
                <a:cubicBezTo>
                  <a:pt x="13" y="90"/>
                  <a:pt x="13" y="90"/>
                  <a:pt x="13" y="90"/>
                </a:cubicBezTo>
                <a:cubicBezTo>
                  <a:pt x="12" y="90"/>
                  <a:pt x="12" y="90"/>
                  <a:pt x="12" y="89"/>
                </a:cubicBezTo>
                <a:cubicBezTo>
                  <a:pt x="12" y="89"/>
                  <a:pt x="13" y="90"/>
                  <a:pt x="13" y="89"/>
                </a:cubicBezTo>
                <a:cubicBezTo>
                  <a:pt x="13" y="90"/>
                  <a:pt x="13" y="90"/>
                  <a:pt x="14" y="90"/>
                </a:cubicBezTo>
                <a:cubicBezTo>
                  <a:pt x="13" y="89"/>
                  <a:pt x="14" y="90"/>
                  <a:pt x="14" y="90"/>
                </a:cubicBezTo>
                <a:cubicBezTo>
                  <a:pt x="14" y="90"/>
                  <a:pt x="15" y="90"/>
                  <a:pt x="14" y="91"/>
                </a:cubicBezTo>
                <a:cubicBezTo>
                  <a:pt x="15" y="91"/>
                  <a:pt x="16" y="91"/>
                  <a:pt x="16" y="91"/>
                </a:cubicBezTo>
                <a:cubicBezTo>
                  <a:pt x="17" y="91"/>
                  <a:pt x="17" y="91"/>
                  <a:pt x="18" y="91"/>
                </a:cubicBezTo>
                <a:cubicBezTo>
                  <a:pt x="18" y="91"/>
                  <a:pt x="18" y="91"/>
                  <a:pt x="18" y="90"/>
                </a:cubicBezTo>
                <a:cubicBezTo>
                  <a:pt x="19" y="91"/>
                  <a:pt x="18" y="91"/>
                  <a:pt x="18" y="91"/>
                </a:cubicBezTo>
                <a:cubicBezTo>
                  <a:pt x="19" y="92"/>
                  <a:pt x="19" y="91"/>
                  <a:pt x="20" y="91"/>
                </a:cubicBezTo>
                <a:cubicBezTo>
                  <a:pt x="20" y="91"/>
                  <a:pt x="20" y="91"/>
                  <a:pt x="19" y="91"/>
                </a:cubicBezTo>
                <a:cubicBezTo>
                  <a:pt x="19" y="90"/>
                  <a:pt x="20" y="91"/>
                  <a:pt x="20" y="90"/>
                </a:cubicBezTo>
                <a:cubicBezTo>
                  <a:pt x="20" y="90"/>
                  <a:pt x="20" y="91"/>
                  <a:pt x="20" y="90"/>
                </a:cubicBezTo>
                <a:cubicBezTo>
                  <a:pt x="21" y="91"/>
                  <a:pt x="21" y="91"/>
                  <a:pt x="20" y="91"/>
                </a:cubicBezTo>
                <a:cubicBezTo>
                  <a:pt x="21" y="91"/>
                  <a:pt x="21" y="91"/>
                  <a:pt x="22" y="91"/>
                </a:cubicBezTo>
                <a:cubicBezTo>
                  <a:pt x="22" y="90"/>
                  <a:pt x="23" y="92"/>
                  <a:pt x="23" y="90"/>
                </a:cubicBezTo>
                <a:cubicBezTo>
                  <a:pt x="23" y="91"/>
                  <a:pt x="24" y="90"/>
                  <a:pt x="24" y="91"/>
                </a:cubicBezTo>
                <a:cubicBezTo>
                  <a:pt x="24" y="91"/>
                  <a:pt x="23" y="92"/>
                  <a:pt x="23" y="91"/>
                </a:cubicBezTo>
                <a:cubicBezTo>
                  <a:pt x="23" y="92"/>
                  <a:pt x="22" y="92"/>
                  <a:pt x="21" y="91"/>
                </a:cubicBezTo>
                <a:cubicBezTo>
                  <a:pt x="21" y="92"/>
                  <a:pt x="21" y="92"/>
                  <a:pt x="21" y="92"/>
                </a:cubicBezTo>
                <a:cubicBezTo>
                  <a:pt x="22" y="91"/>
                  <a:pt x="24" y="93"/>
                  <a:pt x="24" y="91"/>
                </a:cubicBezTo>
                <a:cubicBezTo>
                  <a:pt x="25" y="91"/>
                  <a:pt x="26" y="90"/>
                  <a:pt x="26" y="91"/>
                </a:cubicBezTo>
                <a:cubicBezTo>
                  <a:pt x="26" y="90"/>
                  <a:pt x="26" y="90"/>
                  <a:pt x="26" y="90"/>
                </a:cubicBezTo>
                <a:cubicBezTo>
                  <a:pt x="26" y="89"/>
                  <a:pt x="26" y="89"/>
                  <a:pt x="26" y="89"/>
                </a:cubicBezTo>
                <a:cubicBezTo>
                  <a:pt x="26" y="89"/>
                  <a:pt x="27" y="89"/>
                  <a:pt x="27" y="89"/>
                </a:cubicBezTo>
                <a:cubicBezTo>
                  <a:pt x="27" y="90"/>
                  <a:pt x="26" y="89"/>
                  <a:pt x="26" y="90"/>
                </a:cubicBezTo>
                <a:cubicBezTo>
                  <a:pt x="27" y="90"/>
                  <a:pt x="27" y="90"/>
                  <a:pt x="27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0"/>
                </a:cubicBezTo>
                <a:cubicBezTo>
                  <a:pt x="28" y="90"/>
                  <a:pt x="28" y="90"/>
                  <a:pt x="28" y="91"/>
                </a:cubicBezTo>
                <a:cubicBezTo>
                  <a:pt x="29" y="91"/>
                  <a:pt x="28" y="89"/>
                  <a:pt x="29" y="90"/>
                </a:cubicBezTo>
                <a:cubicBezTo>
                  <a:pt x="29" y="89"/>
                  <a:pt x="29" y="89"/>
                  <a:pt x="29" y="89"/>
                </a:cubicBezTo>
                <a:cubicBezTo>
                  <a:pt x="29" y="89"/>
                  <a:pt x="29" y="88"/>
                  <a:pt x="29" y="88"/>
                </a:cubicBezTo>
                <a:cubicBezTo>
                  <a:pt x="29" y="90"/>
                  <a:pt x="31" y="89"/>
                  <a:pt x="32" y="90"/>
                </a:cubicBezTo>
                <a:cubicBezTo>
                  <a:pt x="31" y="90"/>
                  <a:pt x="29" y="90"/>
                  <a:pt x="30" y="91"/>
                </a:cubicBezTo>
                <a:cubicBezTo>
                  <a:pt x="29" y="91"/>
                  <a:pt x="29" y="91"/>
                  <a:pt x="28" y="91"/>
                </a:cubicBezTo>
                <a:cubicBezTo>
                  <a:pt x="28" y="92"/>
                  <a:pt x="29" y="91"/>
                  <a:pt x="29" y="92"/>
                </a:cubicBezTo>
                <a:cubicBezTo>
                  <a:pt x="29" y="92"/>
                  <a:pt x="29" y="92"/>
                  <a:pt x="29" y="93"/>
                </a:cubicBezTo>
                <a:cubicBezTo>
                  <a:pt x="28" y="92"/>
                  <a:pt x="28" y="93"/>
                  <a:pt x="27" y="92"/>
                </a:cubicBezTo>
                <a:cubicBezTo>
                  <a:pt x="27" y="92"/>
                  <a:pt x="28" y="93"/>
                  <a:pt x="28" y="93"/>
                </a:cubicBezTo>
                <a:cubicBezTo>
                  <a:pt x="28" y="93"/>
                  <a:pt x="27" y="93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93"/>
                  <a:pt x="26" y="93"/>
                  <a:pt x="25" y="93"/>
                </a:cubicBezTo>
                <a:cubicBezTo>
                  <a:pt x="25" y="93"/>
                  <a:pt x="24" y="93"/>
                  <a:pt x="24" y="94"/>
                </a:cubicBezTo>
                <a:cubicBezTo>
                  <a:pt x="23" y="94"/>
                  <a:pt x="24" y="93"/>
                  <a:pt x="24" y="93"/>
                </a:cubicBezTo>
                <a:cubicBezTo>
                  <a:pt x="24" y="93"/>
                  <a:pt x="25" y="93"/>
                  <a:pt x="25" y="92"/>
                </a:cubicBezTo>
                <a:cubicBezTo>
                  <a:pt x="24" y="92"/>
                  <a:pt x="24" y="92"/>
                  <a:pt x="24" y="93"/>
                </a:cubicBezTo>
                <a:cubicBezTo>
                  <a:pt x="24" y="93"/>
                  <a:pt x="24" y="92"/>
                  <a:pt x="24" y="92"/>
                </a:cubicBezTo>
                <a:cubicBezTo>
                  <a:pt x="23" y="93"/>
                  <a:pt x="23" y="93"/>
                  <a:pt x="23" y="93"/>
                </a:cubicBezTo>
                <a:cubicBezTo>
                  <a:pt x="22" y="93"/>
                  <a:pt x="23" y="94"/>
                  <a:pt x="23" y="94"/>
                </a:cubicBezTo>
                <a:cubicBezTo>
                  <a:pt x="23" y="94"/>
                  <a:pt x="23" y="94"/>
                  <a:pt x="23" y="94"/>
                </a:cubicBezTo>
                <a:cubicBezTo>
                  <a:pt x="22" y="94"/>
                  <a:pt x="22" y="94"/>
                  <a:pt x="22" y="93"/>
                </a:cubicBezTo>
                <a:cubicBezTo>
                  <a:pt x="22" y="93"/>
                  <a:pt x="22" y="94"/>
                  <a:pt x="21" y="93"/>
                </a:cubicBezTo>
                <a:cubicBezTo>
                  <a:pt x="21" y="93"/>
                  <a:pt x="21" y="94"/>
                  <a:pt x="21" y="94"/>
                </a:cubicBezTo>
                <a:cubicBezTo>
                  <a:pt x="21" y="94"/>
                  <a:pt x="20" y="93"/>
                  <a:pt x="20" y="95"/>
                </a:cubicBezTo>
                <a:cubicBezTo>
                  <a:pt x="18" y="95"/>
                  <a:pt x="18" y="95"/>
                  <a:pt x="17" y="95"/>
                </a:cubicBezTo>
                <a:cubicBezTo>
                  <a:pt x="17" y="96"/>
                  <a:pt x="16" y="95"/>
                  <a:pt x="16" y="95"/>
                </a:cubicBezTo>
                <a:cubicBezTo>
                  <a:pt x="16" y="96"/>
                  <a:pt x="16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6"/>
                </a:cubicBezTo>
                <a:cubicBezTo>
                  <a:pt x="17" y="96"/>
                  <a:pt x="18" y="96"/>
                  <a:pt x="18" y="95"/>
                </a:cubicBezTo>
                <a:cubicBezTo>
                  <a:pt x="19" y="96"/>
                  <a:pt x="18" y="97"/>
                  <a:pt x="18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20" y="97"/>
                  <a:pt x="20" y="96"/>
                  <a:pt x="21" y="97"/>
                </a:cubicBezTo>
                <a:cubicBezTo>
                  <a:pt x="21" y="97"/>
                  <a:pt x="21" y="97"/>
                  <a:pt x="20" y="98"/>
                </a:cubicBezTo>
                <a:cubicBezTo>
                  <a:pt x="21" y="98"/>
                  <a:pt x="21" y="98"/>
                  <a:pt x="21" y="98"/>
                </a:cubicBezTo>
                <a:cubicBezTo>
                  <a:pt x="21" y="97"/>
                  <a:pt x="21" y="97"/>
                  <a:pt x="22" y="98"/>
                </a:cubicBezTo>
                <a:cubicBezTo>
                  <a:pt x="22" y="97"/>
                  <a:pt x="24" y="98"/>
                  <a:pt x="24" y="97"/>
                </a:cubicBezTo>
                <a:cubicBezTo>
                  <a:pt x="25" y="97"/>
                  <a:pt x="24" y="98"/>
                  <a:pt x="24" y="98"/>
                </a:cubicBezTo>
                <a:cubicBezTo>
                  <a:pt x="25" y="98"/>
                  <a:pt x="25" y="98"/>
                  <a:pt x="25" y="98"/>
                </a:cubicBezTo>
                <a:cubicBezTo>
                  <a:pt x="25" y="98"/>
                  <a:pt x="25" y="97"/>
                  <a:pt x="24" y="97"/>
                </a:cubicBezTo>
                <a:cubicBezTo>
                  <a:pt x="24" y="97"/>
                  <a:pt x="24" y="96"/>
                  <a:pt x="24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5" y="96"/>
                  <a:pt x="24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6"/>
                  <a:pt x="25" y="96"/>
                  <a:pt x="26" y="97"/>
                </a:cubicBezTo>
                <a:cubicBezTo>
                  <a:pt x="25" y="97"/>
                  <a:pt x="25" y="96"/>
                  <a:pt x="25" y="97"/>
                </a:cubicBezTo>
                <a:cubicBezTo>
                  <a:pt x="28" y="97"/>
                  <a:pt x="31" y="96"/>
                  <a:pt x="34" y="95"/>
                </a:cubicBezTo>
                <a:cubicBezTo>
                  <a:pt x="34" y="94"/>
                  <a:pt x="35" y="94"/>
                  <a:pt x="36" y="95"/>
                </a:cubicBezTo>
                <a:cubicBezTo>
                  <a:pt x="36" y="94"/>
                  <a:pt x="35" y="94"/>
                  <a:pt x="35" y="93"/>
                </a:cubicBezTo>
                <a:cubicBezTo>
                  <a:pt x="36" y="93"/>
                  <a:pt x="36" y="94"/>
                  <a:pt x="36" y="93"/>
                </a:cubicBezTo>
                <a:cubicBezTo>
                  <a:pt x="37" y="94"/>
                  <a:pt x="37" y="94"/>
                  <a:pt x="36" y="94"/>
                </a:cubicBezTo>
                <a:cubicBezTo>
                  <a:pt x="37" y="94"/>
                  <a:pt x="37" y="93"/>
                  <a:pt x="38" y="93"/>
                </a:cubicBezTo>
                <a:cubicBezTo>
                  <a:pt x="38" y="95"/>
                  <a:pt x="39" y="94"/>
                  <a:pt x="41" y="94"/>
                </a:cubicBezTo>
                <a:cubicBezTo>
                  <a:pt x="41" y="94"/>
                  <a:pt x="40" y="94"/>
                  <a:pt x="40" y="94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41" y="94"/>
                  <a:pt x="41" y="93"/>
                </a:cubicBezTo>
                <a:cubicBezTo>
                  <a:pt x="41" y="93"/>
                  <a:pt x="41" y="93"/>
                  <a:pt x="42" y="93"/>
                </a:cubicBezTo>
                <a:cubicBezTo>
                  <a:pt x="42" y="93"/>
                  <a:pt x="42" y="93"/>
                  <a:pt x="42" y="92"/>
                </a:cubicBezTo>
                <a:cubicBezTo>
                  <a:pt x="42" y="92"/>
                  <a:pt x="42" y="93"/>
                  <a:pt x="43" y="92"/>
                </a:cubicBezTo>
                <a:cubicBezTo>
                  <a:pt x="43" y="92"/>
                  <a:pt x="43" y="93"/>
                  <a:pt x="43" y="93"/>
                </a:cubicBezTo>
                <a:cubicBezTo>
                  <a:pt x="44" y="93"/>
                  <a:pt x="44" y="93"/>
                  <a:pt x="45" y="93"/>
                </a:cubicBezTo>
                <a:cubicBezTo>
                  <a:pt x="46" y="93"/>
                  <a:pt x="46" y="93"/>
                  <a:pt x="45" y="93"/>
                </a:cubicBezTo>
                <a:cubicBezTo>
                  <a:pt x="46" y="93"/>
                  <a:pt x="46" y="93"/>
                  <a:pt x="46" y="92"/>
                </a:cubicBezTo>
                <a:cubicBezTo>
                  <a:pt x="47" y="93"/>
                  <a:pt x="47" y="93"/>
                  <a:pt x="47" y="92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9" y="92"/>
                  <a:pt x="49" y="92"/>
                  <a:pt x="49" y="91"/>
                </a:cubicBezTo>
                <a:cubicBezTo>
                  <a:pt x="49" y="91"/>
                  <a:pt x="49" y="91"/>
                  <a:pt x="49" y="92"/>
                </a:cubicBezTo>
                <a:cubicBezTo>
                  <a:pt x="50" y="91"/>
                  <a:pt x="52" y="92"/>
                  <a:pt x="53" y="90"/>
                </a:cubicBezTo>
                <a:cubicBezTo>
                  <a:pt x="53" y="91"/>
                  <a:pt x="53" y="91"/>
                  <a:pt x="53" y="91"/>
                </a:cubicBezTo>
                <a:cubicBezTo>
                  <a:pt x="53" y="92"/>
                  <a:pt x="53" y="91"/>
                  <a:pt x="53" y="92"/>
                </a:cubicBezTo>
                <a:cubicBezTo>
                  <a:pt x="54" y="91"/>
                  <a:pt x="55" y="90"/>
                  <a:pt x="56" y="90"/>
                </a:cubicBezTo>
                <a:cubicBezTo>
                  <a:pt x="56" y="90"/>
                  <a:pt x="55" y="90"/>
                  <a:pt x="55" y="89"/>
                </a:cubicBezTo>
                <a:cubicBezTo>
                  <a:pt x="56" y="90"/>
                  <a:pt x="57" y="90"/>
                  <a:pt x="57" y="90"/>
                </a:cubicBezTo>
                <a:cubicBezTo>
                  <a:pt x="57" y="89"/>
                  <a:pt x="57" y="90"/>
                  <a:pt x="56" y="89"/>
                </a:cubicBezTo>
                <a:cubicBezTo>
                  <a:pt x="56" y="89"/>
                  <a:pt x="57" y="89"/>
                  <a:pt x="57" y="89"/>
                </a:cubicBezTo>
                <a:cubicBezTo>
                  <a:pt x="57" y="89"/>
                  <a:pt x="57" y="90"/>
                  <a:pt x="57" y="90"/>
                </a:cubicBezTo>
                <a:cubicBezTo>
                  <a:pt x="58" y="89"/>
                  <a:pt x="59" y="88"/>
                  <a:pt x="60" y="88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0" y="89"/>
                </a:cubicBezTo>
                <a:cubicBezTo>
                  <a:pt x="60" y="89"/>
                  <a:pt x="60" y="89"/>
                  <a:pt x="61" y="89"/>
                </a:cubicBezTo>
                <a:cubicBezTo>
                  <a:pt x="61" y="89"/>
                  <a:pt x="61" y="89"/>
                  <a:pt x="61" y="89"/>
                </a:cubicBezTo>
                <a:cubicBezTo>
                  <a:pt x="61" y="89"/>
                  <a:pt x="61" y="89"/>
                  <a:pt x="61" y="88"/>
                </a:cubicBezTo>
                <a:cubicBezTo>
                  <a:pt x="61" y="88"/>
                  <a:pt x="61" y="89"/>
                  <a:pt x="62" y="89"/>
                </a:cubicBezTo>
                <a:cubicBezTo>
                  <a:pt x="62" y="89"/>
                  <a:pt x="62" y="89"/>
                  <a:pt x="62" y="88"/>
                </a:cubicBezTo>
                <a:cubicBezTo>
                  <a:pt x="62" y="89"/>
                  <a:pt x="62" y="89"/>
                  <a:pt x="62" y="89"/>
                </a:cubicBezTo>
                <a:cubicBezTo>
                  <a:pt x="63" y="89"/>
                  <a:pt x="63" y="89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4" y="89"/>
                </a:cubicBezTo>
                <a:cubicBezTo>
                  <a:pt x="64" y="89"/>
                  <a:pt x="64" y="89"/>
                  <a:pt x="64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88"/>
                  <a:pt x="64" y="88"/>
                  <a:pt x="64" y="87"/>
                </a:cubicBezTo>
                <a:cubicBezTo>
                  <a:pt x="65" y="87"/>
                  <a:pt x="64" y="88"/>
                  <a:pt x="64" y="88"/>
                </a:cubicBezTo>
                <a:cubicBezTo>
                  <a:pt x="65" y="88"/>
                  <a:pt x="65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7"/>
                  <a:pt x="66" y="88"/>
                  <a:pt x="66" y="88"/>
                </a:cubicBezTo>
                <a:cubicBezTo>
                  <a:pt x="66" y="88"/>
                  <a:pt x="67" y="88"/>
                  <a:pt x="67" y="88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89"/>
                  <a:pt x="67" y="88"/>
                  <a:pt x="67" y="89"/>
                </a:cubicBezTo>
                <a:cubicBezTo>
                  <a:pt x="67" y="89"/>
                  <a:pt x="67" y="89"/>
                  <a:pt x="68" y="89"/>
                </a:cubicBezTo>
                <a:cubicBezTo>
                  <a:pt x="67" y="89"/>
                  <a:pt x="67" y="88"/>
                  <a:pt x="68" y="88"/>
                </a:cubicBezTo>
                <a:cubicBezTo>
                  <a:pt x="68" y="88"/>
                  <a:pt x="68" y="88"/>
                  <a:pt x="67" y="88"/>
                </a:cubicBezTo>
                <a:cubicBezTo>
                  <a:pt x="68" y="87"/>
                  <a:pt x="68" y="87"/>
                  <a:pt x="68" y="86"/>
                </a:cubicBezTo>
                <a:cubicBezTo>
                  <a:pt x="69" y="87"/>
                  <a:pt x="68" y="87"/>
                  <a:pt x="69" y="87"/>
                </a:cubicBezTo>
                <a:cubicBezTo>
                  <a:pt x="69" y="87"/>
                  <a:pt x="69" y="87"/>
                  <a:pt x="69" y="86"/>
                </a:cubicBezTo>
                <a:cubicBezTo>
                  <a:pt x="70" y="86"/>
                  <a:pt x="71" y="86"/>
                  <a:pt x="71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3" y="87"/>
                  <a:pt x="73" y="87"/>
                  <a:pt x="73" y="87"/>
                </a:cubicBezTo>
                <a:cubicBezTo>
                  <a:pt x="73" y="87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7"/>
                  <a:pt x="73" y="87"/>
                </a:cubicBezTo>
                <a:cubicBezTo>
                  <a:pt x="73" y="87"/>
                  <a:pt x="73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4" y="87"/>
                </a:cubicBezTo>
                <a:cubicBezTo>
                  <a:pt x="74" y="87"/>
                  <a:pt x="74" y="87"/>
                  <a:pt x="75" y="87"/>
                </a:cubicBezTo>
                <a:cubicBezTo>
                  <a:pt x="74" y="87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6"/>
                  <a:pt x="74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86"/>
                  <a:pt x="73" y="86"/>
                  <a:pt x="73" y="85"/>
                </a:cubicBezTo>
                <a:cubicBezTo>
                  <a:pt x="74" y="85"/>
                  <a:pt x="74" y="85"/>
                  <a:pt x="74" y="86"/>
                </a:cubicBezTo>
                <a:cubicBezTo>
                  <a:pt x="75" y="85"/>
                  <a:pt x="74" y="85"/>
                  <a:pt x="74" y="85"/>
                </a:cubicBezTo>
                <a:cubicBezTo>
                  <a:pt x="75" y="85"/>
                  <a:pt x="75" y="86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5" y="8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6"/>
                  <a:pt x="74" y="86"/>
                  <a:pt x="74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6" y="87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7"/>
                  <a:pt x="75" y="86"/>
                </a:cubicBezTo>
                <a:cubicBezTo>
                  <a:pt x="75" y="86"/>
                  <a:pt x="75" y="86"/>
                  <a:pt x="76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6" y="86"/>
                  <a:pt x="76" y="86"/>
                </a:cubicBezTo>
                <a:cubicBezTo>
                  <a:pt x="76" y="86"/>
                  <a:pt x="76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7" y="86"/>
                  <a:pt x="77" y="86"/>
                </a:cubicBezTo>
                <a:cubicBezTo>
                  <a:pt x="77" y="86"/>
                  <a:pt x="78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6"/>
                  <a:pt x="78" y="86"/>
                  <a:pt x="78" y="87"/>
                </a:cubicBezTo>
                <a:cubicBezTo>
                  <a:pt x="78" y="86"/>
                  <a:pt x="78" y="86"/>
                  <a:pt x="78" y="86"/>
                </a:cubicBezTo>
                <a:cubicBezTo>
                  <a:pt x="79" y="85"/>
                  <a:pt x="79" y="86"/>
                  <a:pt x="79" y="86"/>
                </a:cubicBezTo>
                <a:cubicBezTo>
                  <a:pt x="79" y="85"/>
                  <a:pt x="79" y="85"/>
                  <a:pt x="79" y="85"/>
                </a:cubicBezTo>
                <a:cubicBezTo>
                  <a:pt x="80" y="85"/>
                  <a:pt x="80" y="86"/>
                  <a:pt x="80" y="85"/>
                </a:cubicBezTo>
                <a:cubicBezTo>
                  <a:pt x="80" y="85"/>
                  <a:pt x="80" y="85"/>
                  <a:pt x="80" y="85"/>
                </a:cubicBezTo>
                <a:cubicBezTo>
                  <a:pt x="80" y="84"/>
                  <a:pt x="81" y="84"/>
                  <a:pt x="81" y="84"/>
                </a:cubicBezTo>
                <a:cubicBezTo>
                  <a:pt x="81" y="84"/>
                  <a:pt x="81" y="85"/>
                  <a:pt x="81" y="85"/>
                </a:cubicBezTo>
                <a:cubicBezTo>
                  <a:pt x="81" y="85"/>
                  <a:pt x="81" y="85"/>
                  <a:pt x="81" y="85"/>
                </a:cubicBezTo>
                <a:cubicBezTo>
                  <a:pt x="81" y="85"/>
                  <a:pt x="82" y="85"/>
                  <a:pt x="82" y="85"/>
                </a:cubicBezTo>
                <a:cubicBezTo>
                  <a:pt x="82" y="85"/>
                  <a:pt x="82" y="86"/>
                  <a:pt x="82" y="86"/>
                </a:cubicBezTo>
                <a:cubicBezTo>
                  <a:pt x="82" y="85"/>
                  <a:pt x="82" y="85"/>
                  <a:pt x="82" y="85"/>
                </a:cubicBezTo>
                <a:cubicBezTo>
                  <a:pt x="82" y="85"/>
                  <a:pt x="82" y="85"/>
                  <a:pt x="82" y="85"/>
                </a:cubicBezTo>
                <a:cubicBezTo>
                  <a:pt x="83" y="85"/>
                  <a:pt x="82" y="85"/>
                  <a:pt x="82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84"/>
                  <a:pt x="83" y="84"/>
                  <a:pt x="83" y="85"/>
                </a:cubicBezTo>
                <a:cubicBezTo>
                  <a:pt x="83" y="84"/>
                  <a:pt x="84" y="85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5" y="85"/>
                  <a:pt x="85" y="85"/>
                </a:cubicBezTo>
                <a:cubicBezTo>
                  <a:pt x="84" y="85"/>
                  <a:pt x="84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5"/>
                  <a:pt x="86" y="84"/>
                  <a:pt x="86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7" y="83"/>
                  <a:pt x="88" y="83"/>
                </a:cubicBezTo>
                <a:cubicBezTo>
                  <a:pt x="88" y="83"/>
                  <a:pt x="89" y="83"/>
                  <a:pt x="89" y="83"/>
                </a:cubicBezTo>
                <a:cubicBezTo>
                  <a:pt x="89" y="83"/>
                  <a:pt x="89" y="83"/>
                  <a:pt x="90" y="83"/>
                </a:cubicBezTo>
                <a:cubicBezTo>
                  <a:pt x="90" y="83"/>
                  <a:pt x="90" y="82"/>
                  <a:pt x="90" y="83"/>
                </a:cubicBezTo>
                <a:cubicBezTo>
                  <a:pt x="90" y="82"/>
                  <a:pt x="90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1" y="82"/>
                  <a:pt x="91" y="82"/>
                </a:cubicBezTo>
                <a:cubicBezTo>
                  <a:pt x="91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2" y="82"/>
                  <a:pt x="92" y="82"/>
                </a:cubicBezTo>
                <a:cubicBezTo>
                  <a:pt x="92" y="82"/>
                  <a:pt x="93" y="82"/>
                  <a:pt x="93" y="81"/>
                </a:cubicBezTo>
                <a:cubicBezTo>
                  <a:pt x="93" y="81"/>
                  <a:pt x="93" y="81"/>
                  <a:pt x="93" y="81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3" y="82"/>
                </a:cubicBezTo>
                <a:cubicBezTo>
                  <a:pt x="93" y="82"/>
                  <a:pt x="93" y="82"/>
                  <a:pt x="94" y="82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2"/>
                  <a:pt x="94" y="82"/>
                  <a:pt x="94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2"/>
                  <a:pt x="93" y="82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83"/>
                  <a:pt x="93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2" y="83"/>
                  <a:pt x="92" y="83"/>
                  <a:pt x="91" y="83"/>
                </a:cubicBezTo>
                <a:cubicBezTo>
                  <a:pt x="91" y="83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4"/>
                  <a:pt x="89" y="84"/>
                </a:cubicBezTo>
                <a:cubicBezTo>
                  <a:pt x="89" y="85"/>
                  <a:pt x="89" y="85"/>
                  <a:pt x="88" y="86"/>
                </a:cubicBezTo>
                <a:cubicBezTo>
                  <a:pt x="88" y="86"/>
                  <a:pt x="88" y="85"/>
                  <a:pt x="88" y="85"/>
                </a:cubicBezTo>
                <a:cubicBezTo>
                  <a:pt x="88" y="86"/>
                  <a:pt x="87" y="86"/>
                  <a:pt x="87" y="86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8" y="84"/>
                  <a:pt x="87" y="84"/>
                </a:cubicBezTo>
                <a:cubicBezTo>
                  <a:pt x="87" y="84"/>
                  <a:pt x="87" y="84"/>
                  <a:pt x="87" y="84"/>
                </a:cubicBezTo>
                <a:cubicBezTo>
                  <a:pt x="87" y="85"/>
                  <a:pt x="87" y="85"/>
                  <a:pt x="87" y="85"/>
                </a:cubicBezTo>
                <a:cubicBezTo>
                  <a:pt x="87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6"/>
                  <a:pt x="85" y="85"/>
                  <a:pt x="85" y="85"/>
                </a:cubicBezTo>
                <a:cubicBezTo>
                  <a:pt x="85" y="85"/>
                  <a:pt x="85" y="85"/>
                  <a:pt x="85" y="85"/>
                </a:cubicBezTo>
                <a:cubicBezTo>
                  <a:pt x="85" y="85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7"/>
                </a:cubicBezTo>
                <a:cubicBezTo>
                  <a:pt x="86" y="87"/>
                  <a:pt x="85" y="87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6"/>
                  <a:pt x="85" y="86"/>
                  <a:pt x="85" y="87"/>
                </a:cubicBezTo>
                <a:cubicBezTo>
                  <a:pt x="85" y="86"/>
                  <a:pt x="85" y="86"/>
                  <a:pt x="85" y="86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7"/>
                  <a:pt x="83" y="87"/>
                  <a:pt x="83" y="86"/>
                </a:cubicBezTo>
                <a:cubicBezTo>
                  <a:pt x="83" y="86"/>
                  <a:pt x="83" y="87"/>
                  <a:pt x="83" y="87"/>
                </a:cubicBezTo>
                <a:cubicBezTo>
                  <a:pt x="83" y="87"/>
                  <a:pt x="83" y="86"/>
                  <a:pt x="83" y="86"/>
                </a:cubicBezTo>
                <a:cubicBezTo>
                  <a:pt x="82" y="86"/>
                  <a:pt x="82" y="86"/>
                  <a:pt x="81" y="86"/>
                </a:cubicBezTo>
                <a:cubicBezTo>
                  <a:pt x="81" y="86"/>
                  <a:pt x="82" y="86"/>
                  <a:pt x="82" y="87"/>
                </a:cubicBezTo>
                <a:cubicBezTo>
                  <a:pt x="82" y="87"/>
                  <a:pt x="81" y="86"/>
                  <a:pt x="82" y="86"/>
                </a:cubicBezTo>
                <a:cubicBezTo>
                  <a:pt x="83" y="87"/>
                  <a:pt x="83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7"/>
                  <a:pt x="82" y="87"/>
                  <a:pt x="82" y="87"/>
                </a:cubicBezTo>
                <a:cubicBezTo>
                  <a:pt x="82" y="88"/>
                  <a:pt x="80" y="87"/>
                  <a:pt x="80" y="88"/>
                </a:cubicBezTo>
                <a:cubicBezTo>
                  <a:pt x="79" y="87"/>
                  <a:pt x="80" y="87"/>
                  <a:pt x="80" y="87"/>
                </a:cubicBezTo>
                <a:cubicBezTo>
                  <a:pt x="80" y="86"/>
                  <a:pt x="80" y="87"/>
                  <a:pt x="79" y="87"/>
                </a:cubicBezTo>
                <a:cubicBezTo>
                  <a:pt x="79" y="87"/>
                  <a:pt x="79" y="87"/>
                  <a:pt x="80" y="88"/>
                </a:cubicBezTo>
                <a:cubicBezTo>
                  <a:pt x="79" y="88"/>
                  <a:pt x="79" y="87"/>
                  <a:pt x="79" y="88"/>
                </a:cubicBezTo>
                <a:cubicBezTo>
                  <a:pt x="79" y="88"/>
                  <a:pt x="79" y="89"/>
                  <a:pt x="78" y="88"/>
                </a:cubicBezTo>
                <a:cubicBezTo>
                  <a:pt x="78" y="89"/>
                  <a:pt x="77" y="89"/>
                  <a:pt x="77" y="88"/>
                </a:cubicBezTo>
                <a:cubicBezTo>
                  <a:pt x="77" y="90"/>
                  <a:pt x="76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5" y="90"/>
                </a:cubicBezTo>
                <a:cubicBezTo>
                  <a:pt x="75" y="90"/>
                  <a:pt x="75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89"/>
                </a:cubicBezTo>
                <a:cubicBezTo>
                  <a:pt x="72" y="90"/>
                  <a:pt x="72" y="90"/>
                  <a:pt x="71" y="90"/>
                </a:cubicBezTo>
                <a:cubicBezTo>
                  <a:pt x="71" y="90"/>
                  <a:pt x="71" y="91"/>
                  <a:pt x="71" y="91"/>
                </a:cubicBezTo>
                <a:cubicBezTo>
                  <a:pt x="71" y="91"/>
                  <a:pt x="71" y="90"/>
                  <a:pt x="71" y="90"/>
                </a:cubicBezTo>
                <a:cubicBezTo>
                  <a:pt x="71" y="91"/>
                  <a:pt x="70" y="92"/>
                  <a:pt x="69" y="91"/>
                </a:cubicBezTo>
                <a:cubicBezTo>
                  <a:pt x="69" y="91"/>
                  <a:pt x="69" y="91"/>
                  <a:pt x="69" y="92"/>
                </a:cubicBezTo>
                <a:cubicBezTo>
                  <a:pt x="69" y="92"/>
                  <a:pt x="68" y="92"/>
                  <a:pt x="68" y="92"/>
                </a:cubicBezTo>
                <a:cubicBezTo>
                  <a:pt x="68" y="91"/>
                  <a:pt x="68" y="91"/>
                  <a:pt x="68" y="92"/>
                </a:cubicBezTo>
                <a:cubicBezTo>
                  <a:pt x="68" y="91"/>
                  <a:pt x="68" y="91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1"/>
                  <a:pt x="68" y="91"/>
                  <a:pt x="67" y="91"/>
                </a:cubicBezTo>
                <a:cubicBezTo>
                  <a:pt x="67" y="92"/>
                  <a:pt x="67" y="91"/>
                  <a:pt x="66" y="91"/>
                </a:cubicBezTo>
                <a:cubicBezTo>
                  <a:pt x="66" y="91"/>
                  <a:pt x="65" y="91"/>
                  <a:pt x="65" y="91"/>
                </a:cubicBezTo>
                <a:cubicBezTo>
                  <a:pt x="66" y="92"/>
                  <a:pt x="66" y="91"/>
                  <a:pt x="66" y="91"/>
                </a:cubicBezTo>
                <a:cubicBezTo>
                  <a:pt x="66" y="91"/>
                  <a:pt x="67" y="91"/>
                  <a:pt x="67" y="92"/>
                </a:cubicBezTo>
                <a:cubicBezTo>
                  <a:pt x="67" y="92"/>
                  <a:pt x="67" y="92"/>
                  <a:pt x="66" y="92"/>
                </a:cubicBezTo>
                <a:cubicBezTo>
                  <a:pt x="66" y="92"/>
                  <a:pt x="67" y="92"/>
                  <a:pt x="66" y="93"/>
                </a:cubicBezTo>
                <a:cubicBezTo>
                  <a:pt x="66" y="92"/>
                  <a:pt x="65" y="93"/>
                  <a:pt x="64" y="93"/>
                </a:cubicBezTo>
                <a:cubicBezTo>
                  <a:pt x="64" y="93"/>
                  <a:pt x="65" y="93"/>
                  <a:pt x="65" y="93"/>
                </a:cubicBezTo>
                <a:cubicBezTo>
                  <a:pt x="65" y="93"/>
                  <a:pt x="65" y="93"/>
                  <a:pt x="65" y="94"/>
                </a:cubicBezTo>
                <a:cubicBezTo>
                  <a:pt x="64" y="93"/>
                  <a:pt x="64" y="93"/>
                  <a:pt x="64" y="93"/>
                </a:cubicBezTo>
                <a:cubicBezTo>
                  <a:pt x="64" y="93"/>
                  <a:pt x="64" y="94"/>
                  <a:pt x="64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3" y="93"/>
                  <a:pt x="64" y="93"/>
                  <a:pt x="64" y="93"/>
                </a:cubicBezTo>
                <a:cubicBezTo>
                  <a:pt x="63" y="93"/>
                  <a:pt x="64" y="94"/>
                  <a:pt x="63" y="93"/>
                </a:cubicBezTo>
                <a:cubicBezTo>
                  <a:pt x="63" y="92"/>
                  <a:pt x="62" y="94"/>
                  <a:pt x="61" y="93"/>
                </a:cubicBezTo>
                <a:cubicBezTo>
                  <a:pt x="61" y="94"/>
                  <a:pt x="60" y="94"/>
                  <a:pt x="60" y="95"/>
                </a:cubicBezTo>
                <a:cubicBezTo>
                  <a:pt x="59" y="94"/>
                  <a:pt x="58" y="95"/>
                  <a:pt x="58" y="96"/>
                </a:cubicBezTo>
                <a:cubicBezTo>
                  <a:pt x="58" y="96"/>
                  <a:pt x="58" y="96"/>
                  <a:pt x="58" y="95"/>
                </a:cubicBezTo>
                <a:cubicBezTo>
                  <a:pt x="58" y="96"/>
                  <a:pt x="57" y="96"/>
                  <a:pt x="57" y="96"/>
                </a:cubicBezTo>
                <a:cubicBezTo>
                  <a:pt x="56" y="95"/>
                  <a:pt x="56" y="96"/>
                  <a:pt x="56" y="97"/>
                </a:cubicBezTo>
                <a:cubicBezTo>
                  <a:pt x="55" y="97"/>
                  <a:pt x="55" y="96"/>
                  <a:pt x="55" y="96"/>
                </a:cubicBezTo>
                <a:cubicBezTo>
                  <a:pt x="54" y="97"/>
                  <a:pt x="53" y="97"/>
                  <a:pt x="52" y="98"/>
                </a:cubicBezTo>
                <a:cubicBezTo>
                  <a:pt x="52" y="97"/>
                  <a:pt x="52" y="97"/>
                  <a:pt x="51" y="97"/>
                </a:cubicBezTo>
                <a:cubicBezTo>
                  <a:pt x="52" y="98"/>
                  <a:pt x="51" y="98"/>
                  <a:pt x="50" y="97"/>
                </a:cubicBezTo>
                <a:cubicBezTo>
                  <a:pt x="51" y="98"/>
                  <a:pt x="50" y="99"/>
                  <a:pt x="50" y="99"/>
                </a:cubicBezTo>
                <a:cubicBezTo>
                  <a:pt x="49" y="98"/>
                  <a:pt x="50" y="98"/>
                  <a:pt x="50" y="98"/>
                </a:cubicBezTo>
                <a:cubicBezTo>
                  <a:pt x="50" y="98"/>
                  <a:pt x="50" y="98"/>
                  <a:pt x="49" y="98"/>
                </a:cubicBezTo>
                <a:cubicBezTo>
                  <a:pt x="49" y="98"/>
                  <a:pt x="50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8" y="97"/>
                  <a:pt x="48" y="98"/>
                  <a:pt x="49" y="98"/>
                </a:cubicBezTo>
                <a:cubicBezTo>
                  <a:pt x="48" y="99"/>
                  <a:pt x="48" y="98"/>
                  <a:pt x="48" y="98"/>
                </a:cubicBezTo>
                <a:cubicBezTo>
                  <a:pt x="48" y="98"/>
                  <a:pt x="48" y="99"/>
                  <a:pt x="47" y="99"/>
                </a:cubicBezTo>
                <a:cubicBezTo>
                  <a:pt x="47" y="98"/>
                  <a:pt x="47" y="99"/>
                  <a:pt x="47" y="99"/>
                </a:cubicBezTo>
                <a:cubicBezTo>
                  <a:pt x="47" y="99"/>
                  <a:pt x="46" y="99"/>
                  <a:pt x="46" y="99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99"/>
                  <a:pt x="44" y="99"/>
                  <a:pt x="45" y="100"/>
                </a:cubicBezTo>
                <a:cubicBezTo>
                  <a:pt x="44" y="100"/>
                  <a:pt x="44" y="101"/>
                  <a:pt x="44" y="101"/>
                </a:cubicBezTo>
                <a:cubicBezTo>
                  <a:pt x="43" y="101"/>
                  <a:pt x="44" y="100"/>
                  <a:pt x="44" y="100"/>
                </a:cubicBezTo>
                <a:cubicBezTo>
                  <a:pt x="44" y="100"/>
                  <a:pt x="43" y="100"/>
                  <a:pt x="43" y="100"/>
                </a:cubicBezTo>
                <a:cubicBezTo>
                  <a:pt x="43" y="102"/>
                  <a:pt x="42" y="101"/>
                  <a:pt x="41" y="102"/>
                </a:cubicBezTo>
                <a:cubicBezTo>
                  <a:pt x="41" y="101"/>
                  <a:pt x="42" y="101"/>
                  <a:pt x="42" y="101"/>
                </a:cubicBezTo>
                <a:cubicBezTo>
                  <a:pt x="42" y="101"/>
                  <a:pt x="42" y="101"/>
                  <a:pt x="42" y="101"/>
                </a:cubicBezTo>
                <a:cubicBezTo>
                  <a:pt x="42" y="101"/>
                  <a:pt x="42" y="101"/>
                  <a:pt x="43" y="100"/>
                </a:cubicBezTo>
                <a:cubicBezTo>
                  <a:pt x="42" y="100"/>
                  <a:pt x="42" y="101"/>
                  <a:pt x="41" y="100"/>
                </a:cubicBezTo>
                <a:cubicBezTo>
                  <a:pt x="41" y="100"/>
                  <a:pt x="41" y="100"/>
                  <a:pt x="41" y="101"/>
                </a:cubicBezTo>
                <a:cubicBezTo>
                  <a:pt x="40" y="100"/>
                  <a:pt x="38" y="102"/>
                  <a:pt x="37" y="102"/>
                </a:cubicBezTo>
                <a:cubicBezTo>
                  <a:pt x="37" y="102"/>
                  <a:pt x="37" y="103"/>
                  <a:pt x="37" y="103"/>
                </a:cubicBezTo>
                <a:cubicBezTo>
                  <a:pt x="37" y="104"/>
                  <a:pt x="36" y="103"/>
                  <a:pt x="36" y="104"/>
                </a:cubicBezTo>
                <a:cubicBezTo>
                  <a:pt x="36" y="103"/>
                  <a:pt x="36" y="103"/>
                  <a:pt x="36" y="103"/>
                </a:cubicBezTo>
                <a:cubicBezTo>
                  <a:pt x="36" y="102"/>
                  <a:pt x="36" y="103"/>
                  <a:pt x="37" y="103"/>
                </a:cubicBezTo>
                <a:cubicBezTo>
                  <a:pt x="37" y="102"/>
                  <a:pt x="36" y="102"/>
                  <a:pt x="37" y="102"/>
                </a:cubicBezTo>
                <a:cubicBezTo>
                  <a:pt x="36" y="102"/>
                  <a:pt x="36" y="102"/>
                  <a:pt x="36" y="103"/>
                </a:cubicBezTo>
                <a:cubicBezTo>
                  <a:pt x="36" y="103"/>
                  <a:pt x="35" y="103"/>
                  <a:pt x="35" y="102"/>
                </a:cubicBezTo>
                <a:cubicBezTo>
                  <a:pt x="35" y="103"/>
                  <a:pt x="36" y="103"/>
                  <a:pt x="36" y="103"/>
                </a:cubicBezTo>
                <a:cubicBezTo>
                  <a:pt x="36" y="104"/>
                  <a:pt x="35" y="103"/>
                  <a:pt x="35" y="104"/>
                </a:cubicBezTo>
                <a:cubicBezTo>
                  <a:pt x="37" y="104"/>
                  <a:pt x="38" y="104"/>
                  <a:pt x="40" y="103"/>
                </a:cubicBezTo>
                <a:cubicBezTo>
                  <a:pt x="40" y="103"/>
                  <a:pt x="40" y="104"/>
                  <a:pt x="40" y="104"/>
                </a:cubicBezTo>
                <a:cubicBezTo>
                  <a:pt x="41" y="104"/>
                  <a:pt x="40" y="104"/>
                  <a:pt x="40" y="103"/>
                </a:cubicBezTo>
                <a:cubicBezTo>
                  <a:pt x="41" y="103"/>
                  <a:pt x="41" y="104"/>
                  <a:pt x="40" y="105"/>
                </a:cubicBezTo>
                <a:cubicBezTo>
                  <a:pt x="40" y="105"/>
                  <a:pt x="38" y="104"/>
                  <a:pt x="38" y="105"/>
                </a:cubicBezTo>
                <a:cubicBezTo>
                  <a:pt x="37" y="106"/>
                  <a:pt x="37" y="105"/>
                  <a:pt x="37" y="105"/>
                </a:cubicBezTo>
                <a:cubicBezTo>
                  <a:pt x="37" y="106"/>
                  <a:pt x="37" y="106"/>
                  <a:pt x="36" y="106"/>
                </a:cubicBezTo>
                <a:cubicBezTo>
                  <a:pt x="36" y="106"/>
                  <a:pt x="36" y="106"/>
                  <a:pt x="36" y="107"/>
                </a:cubicBezTo>
                <a:cubicBezTo>
                  <a:pt x="35" y="106"/>
                  <a:pt x="35" y="107"/>
                  <a:pt x="35" y="107"/>
                </a:cubicBezTo>
                <a:cubicBezTo>
                  <a:pt x="34" y="107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33" y="107"/>
                  <a:pt x="34" y="106"/>
                  <a:pt x="33" y="106"/>
                </a:cubicBezTo>
                <a:cubicBezTo>
                  <a:pt x="33" y="107"/>
                  <a:pt x="33" y="107"/>
                  <a:pt x="33" y="106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2" y="107"/>
                  <a:pt x="31" y="107"/>
                  <a:pt x="30" y="107"/>
                </a:cubicBezTo>
                <a:cubicBezTo>
                  <a:pt x="31" y="108"/>
                  <a:pt x="30" y="107"/>
                  <a:pt x="30" y="108"/>
                </a:cubicBezTo>
                <a:cubicBezTo>
                  <a:pt x="29" y="107"/>
                  <a:pt x="30" y="107"/>
                  <a:pt x="30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107"/>
                  <a:pt x="29" y="108"/>
                  <a:pt x="28" y="108"/>
                </a:cubicBezTo>
                <a:cubicBezTo>
                  <a:pt x="29" y="108"/>
                  <a:pt x="29" y="108"/>
                  <a:pt x="28" y="109"/>
                </a:cubicBezTo>
                <a:cubicBezTo>
                  <a:pt x="29" y="109"/>
                  <a:pt x="30" y="109"/>
                  <a:pt x="30" y="109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1" y="109"/>
                  <a:pt x="31" y="109"/>
                  <a:pt x="30" y="108"/>
                </a:cubicBezTo>
                <a:cubicBezTo>
                  <a:pt x="30" y="108"/>
                  <a:pt x="31" y="108"/>
                  <a:pt x="31" y="108"/>
                </a:cubicBezTo>
                <a:cubicBezTo>
                  <a:pt x="31" y="108"/>
                  <a:pt x="32" y="108"/>
                  <a:pt x="32" y="108"/>
                </a:cubicBezTo>
                <a:cubicBezTo>
                  <a:pt x="32" y="108"/>
                  <a:pt x="32" y="108"/>
                  <a:pt x="32" y="109"/>
                </a:cubicBezTo>
                <a:cubicBezTo>
                  <a:pt x="32" y="109"/>
                  <a:pt x="32" y="109"/>
                  <a:pt x="32" y="108"/>
                </a:cubicBezTo>
                <a:cubicBezTo>
                  <a:pt x="32" y="108"/>
                  <a:pt x="33" y="109"/>
                  <a:pt x="33" y="109"/>
                </a:cubicBezTo>
                <a:cubicBezTo>
                  <a:pt x="33" y="108"/>
                  <a:pt x="34" y="108"/>
                  <a:pt x="34" y="107"/>
                </a:cubicBezTo>
                <a:cubicBezTo>
                  <a:pt x="34" y="108"/>
                  <a:pt x="34" y="108"/>
                  <a:pt x="35" y="108"/>
                </a:cubicBezTo>
                <a:cubicBezTo>
                  <a:pt x="35" y="108"/>
                  <a:pt x="35" y="108"/>
                  <a:pt x="35" y="108"/>
                </a:cubicBezTo>
                <a:cubicBezTo>
                  <a:pt x="35" y="109"/>
                  <a:pt x="36" y="109"/>
                  <a:pt x="36" y="109"/>
                </a:cubicBezTo>
                <a:cubicBezTo>
                  <a:pt x="37" y="108"/>
                  <a:pt x="38" y="108"/>
                  <a:pt x="39" y="108"/>
                </a:cubicBezTo>
                <a:cubicBezTo>
                  <a:pt x="39" y="107"/>
                  <a:pt x="40" y="108"/>
                  <a:pt x="41" y="107"/>
                </a:cubicBezTo>
                <a:cubicBezTo>
                  <a:pt x="42" y="108"/>
                  <a:pt x="43" y="106"/>
                  <a:pt x="44" y="107"/>
                </a:cubicBezTo>
                <a:cubicBezTo>
                  <a:pt x="44" y="107"/>
                  <a:pt x="44" y="107"/>
                  <a:pt x="44" y="106"/>
                </a:cubicBezTo>
                <a:cubicBezTo>
                  <a:pt x="45" y="107"/>
                  <a:pt x="45" y="107"/>
                  <a:pt x="46" y="107"/>
                </a:cubicBezTo>
                <a:cubicBezTo>
                  <a:pt x="45" y="107"/>
                  <a:pt x="45" y="107"/>
                  <a:pt x="45" y="108"/>
                </a:cubicBezTo>
                <a:cubicBezTo>
                  <a:pt x="45" y="107"/>
                  <a:pt x="45" y="108"/>
                  <a:pt x="44" y="108"/>
                </a:cubicBezTo>
                <a:cubicBezTo>
                  <a:pt x="44" y="108"/>
                  <a:pt x="44" y="108"/>
                  <a:pt x="45" y="108"/>
                </a:cubicBezTo>
                <a:cubicBezTo>
                  <a:pt x="45" y="109"/>
                  <a:pt x="44" y="109"/>
                  <a:pt x="43" y="109"/>
                </a:cubicBezTo>
                <a:cubicBezTo>
                  <a:pt x="43" y="108"/>
                  <a:pt x="44" y="108"/>
                  <a:pt x="44" y="108"/>
                </a:cubicBezTo>
                <a:cubicBezTo>
                  <a:pt x="44" y="108"/>
                  <a:pt x="43" y="109"/>
                  <a:pt x="42" y="109"/>
                </a:cubicBezTo>
                <a:cubicBezTo>
                  <a:pt x="43" y="109"/>
                  <a:pt x="43" y="108"/>
                  <a:pt x="43" y="109"/>
                </a:cubicBezTo>
                <a:cubicBezTo>
                  <a:pt x="42" y="109"/>
                  <a:pt x="42" y="110"/>
                  <a:pt x="41" y="110"/>
                </a:cubicBezTo>
                <a:cubicBezTo>
                  <a:pt x="41" y="110"/>
                  <a:pt x="42" y="109"/>
                  <a:pt x="41" y="109"/>
                </a:cubicBezTo>
                <a:cubicBezTo>
                  <a:pt x="41" y="110"/>
                  <a:pt x="41" y="110"/>
                  <a:pt x="41" y="110"/>
                </a:cubicBezTo>
                <a:cubicBezTo>
                  <a:pt x="40" y="110"/>
                  <a:pt x="39" y="110"/>
                  <a:pt x="39" y="111"/>
                </a:cubicBezTo>
                <a:cubicBezTo>
                  <a:pt x="39" y="110"/>
                  <a:pt x="38" y="111"/>
                  <a:pt x="37" y="111"/>
                </a:cubicBezTo>
                <a:cubicBezTo>
                  <a:pt x="38" y="111"/>
                  <a:pt x="37" y="111"/>
                  <a:pt x="38" y="111"/>
                </a:cubicBezTo>
                <a:cubicBezTo>
                  <a:pt x="38" y="113"/>
                  <a:pt x="37" y="111"/>
                  <a:pt x="37" y="112"/>
                </a:cubicBezTo>
                <a:cubicBezTo>
                  <a:pt x="36" y="112"/>
                  <a:pt x="36" y="111"/>
                  <a:pt x="36" y="111"/>
                </a:cubicBezTo>
                <a:cubicBezTo>
                  <a:pt x="36" y="111"/>
                  <a:pt x="36" y="112"/>
                  <a:pt x="36" y="112"/>
                </a:cubicBezTo>
                <a:cubicBezTo>
                  <a:pt x="35" y="113"/>
                  <a:pt x="34" y="112"/>
                  <a:pt x="34" y="113"/>
                </a:cubicBezTo>
                <a:cubicBezTo>
                  <a:pt x="34" y="113"/>
                  <a:pt x="34" y="113"/>
                  <a:pt x="34" y="112"/>
                </a:cubicBezTo>
                <a:cubicBezTo>
                  <a:pt x="33" y="113"/>
                  <a:pt x="32" y="114"/>
                  <a:pt x="31" y="113"/>
                </a:cubicBezTo>
                <a:cubicBezTo>
                  <a:pt x="31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0" y="112"/>
                  <a:pt x="31" y="113"/>
                  <a:pt x="31" y="112"/>
                </a:cubicBezTo>
                <a:cubicBezTo>
                  <a:pt x="31" y="113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31" y="112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3"/>
                  <a:pt x="31" y="113"/>
                  <a:pt x="31" y="113"/>
                </a:cubicBezTo>
                <a:cubicBezTo>
                  <a:pt x="31" y="114"/>
                  <a:pt x="31" y="114"/>
                  <a:pt x="30" y="113"/>
                </a:cubicBezTo>
                <a:cubicBezTo>
                  <a:pt x="29" y="113"/>
                  <a:pt x="29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8" y="115"/>
                  <a:pt x="28" y="115"/>
                  <a:pt x="28" y="115"/>
                </a:cubicBezTo>
                <a:cubicBezTo>
                  <a:pt x="27" y="115"/>
                  <a:pt x="27" y="116"/>
                  <a:pt x="27" y="115"/>
                </a:cubicBezTo>
                <a:cubicBezTo>
                  <a:pt x="26" y="115"/>
                  <a:pt x="27" y="115"/>
                  <a:pt x="27" y="114"/>
                </a:cubicBezTo>
                <a:cubicBezTo>
                  <a:pt x="26" y="115"/>
                  <a:pt x="25" y="116"/>
                  <a:pt x="24" y="115"/>
                </a:cubicBezTo>
                <a:cubicBezTo>
                  <a:pt x="24" y="115"/>
                  <a:pt x="24" y="115"/>
                  <a:pt x="24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2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2" y="116"/>
                  <a:pt x="22" y="116"/>
                  <a:pt x="23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3" y="116"/>
                  <a:pt x="23" y="116"/>
                </a:cubicBezTo>
                <a:cubicBezTo>
                  <a:pt x="24" y="116"/>
                  <a:pt x="24" y="117"/>
                  <a:pt x="24" y="117"/>
                </a:cubicBezTo>
                <a:cubicBezTo>
                  <a:pt x="23" y="116"/>
                  <a:pt x="22" y="118"/>
                  <a:pt x="22" y="117"/>
                </a:cubicBezTo>
                <a:cubicBezTo>
                  <a:pt x="22" y="117"/>
                  <a:pt x="22" y="116"/>
                  <a:pt x="22" y="116"/>
                </a:cubicBezTo>
                <a:cubicBezTo>
                  <a:pt x="22" y="116"/>
                  <a:pt x="21" y="116"/>
                  <a:pt x="20" y="117"/>
                </a:cubicBezTo>
                <a:cubicBezTo>
                  <a:pt x="20" y="117"/>
                  <a:pt x="20" y="116"/>
                  <a:pt x="21" y="117"/>
                </a:cubicBezTo>
                <a:cubicBezTo>
                  <a:pt x="21" y="118"/>
                  <a:pt x="20" y="117"/>
                  <a:pt x="20" y="118"/>
                </a:cubicBezTo>
                <a:cubicBezTo>
                  <a:pt x="20" y="118"/>
                  <a:pt x="20" y="118"/>
                  <a:pt x="20" y="119"/>
                </a:cubicBezTo>
                <a:cubicBezTo>
                  <a:pt x="21" y="119"/>
                  <a:pt x="21" y="118"/>
                  <a:pt x="21" y="119"/>
                </a:cubicBezTo>
                <a:cubicBezTo>
                  <a:pt x="21" y="119"/>
                  <a:pt x="21" y="119"/>
                  <a:pt x="21" y="119"/>
                </a:cubicBezTo>
                <a:cubicBezTo>
                  <a:pt x="20" y="119"/>
                  <a:pt x="20" y="119"/>
                  <a:pt x="19" y="119"/>
                </a:cubicBezTo>
                <a:cubicBezTo>
                  <a:pt x="19" y="118"/>
                  <a:pt x="20" y="119"/>
                  <a:pt x="20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19" y="118"/>
                  <a:pt x="18" y="119"/>
                  <a:pt x="18" y="119"/>
                </a:cubicBezTo>
                <a:cubicBezTo>
                  <a:pt x="18" y="119"/>
                  <a:pt x="18" y="119"/>
                  <a:pt x="18" y="118"/>
                </a:cubicBezTo>
                <a:cubicBezTo>
                  <a:pt x="18" y="118"/>
                  <a:pt x="18" y="118"/>
                  <a:pt x="17" y="118"/>
                </a:cubicBezTo>
                <a:cubicBezTo>
                  <a:pt x="17" y="118"/>
                  <a:pt x="18" y="119"/>
                  <a:pt x="18" y="119"/>
                </a:cubicBezTo>
                <a:cubicBezTo>
                  <a:pt x="17" y="120"/>
                  <a:pt x="16" y="119"/>
                  <a:pt x="16" y="120"/>
                </a:cubicBezTo>
                <a:cubicBezTo>
                  <a:pt x="16" y="120"/>
                  <a:pt x="16" y="119"/>
                  <a:pt x="16" y="120"/>
                </a:cubicBezTo>
                <a:cubicBezTo>
                  <a:pt x="17" y="120"/>
                  <a:pt x="17" y="120"/>
                  <a:pt x="17" y="120"/>
                </a:cubicBezTo>
                <a:cubicBezTo>
                  <a:pt x="16" y="120"/>
                  <a:pt x="16" y="120"/>
                  <a:pt x="16" y="121"/>
                </a:cubicBezTo>
                <a:cubicBezTo>
                  <a:pt x="16" y="122"/>
                  <a:pt x="16" y="121"/>
                  <a:pt x="16" y="121"/>
                </a:cubicBezTo>
                <a:cubicBezTo>
                  <a:pt x="17" y="121"/>
                  <a:pt x="16" y="121"/>
                  <a:pt x="17" y="121"/>
                </a:cubicBezTo>
                <a:cubicBezTo>
                  <a:pt x="17" y="122"/>
                  <a:pt x="16" y="122"/>
                  <a:pt x="17" y="123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2"/>
                  <a:pt x="17" y="122"/>
                </a:cubicBezTo>
                <a:cubicBezTo>
                  <a:pt x="17" y="122"/>
                  <a:pt x="17" y="121"/>
                  <a:pt x="17" y="121"/>
                </a:cubicBezTo>
                <a:cubicBezTo>
                  <a:pt x="18" y="121"/>
                  <a:pt x="19" y="121"/>
                  <a:pt x="19" y="120"/>
                </a:cubicBezTo>
                <a:cubicBezTo>
                  <a:pt x="20" y="121"/>
                  <a:pt x="20" y="120"/>
                  <a:pt x="21" y="120"/>
                </a:cubicBezTo>
                <a:cubicBezTo>
                  <a:pt x="22" y="121"/>
                  <a:pt x="20" y="121"/>
                  <a:pt x="21" y="121"/>
                </a:cubicBezTo>
                <a:cubicBezTo>
                  <a:pt x="22" y="121"/>
                  <a:pt x="23" y="121"/>
                  <a:pt x="23" y="120"/>
                </a:cubicBezTo>
                <a:cubicBezTo>
                  <a:pt x="24" y="120"/>
                  <a:pt x="24" y="121"/>
                  <a:pt x="24" y="120"/>
                </a:cubicBezTo>
                <a:cubicBezTo>
                  <a:pt x="25" y="120"/>
                  <a:pt x="25" y="121"/>
                  <a:pt x="25" y="121"/>
                </a:cubicBezTo>
                <a:cubicBezTo>
                  <a:pt x="25" y="122"/>
                  <a:pt x="25" y="121"/>
                  <a:pt x="25" y="121"/>
                </a:cubicBezTo>
                <a:cubicBezTo>
                  <a:pt x="25" y="121"/>
                  <a:pt x="25" y="120"/>
                  <a:pt x="25" y="120"/>
                </a:cubicBezTo>
                <a:cubicBezTo>
                  <a:pt x="26" y="120"/>
                  <a:pt x="26" y="119"/>
                  <a:pt x="27" y="119"/>
                </a:cubicBezTo>
                <a:cubicBezTo>
                  <a:pt x="26" y="120"/>
                  <a:pt x="26" y="121"/>
                  <a:pt x="25" y="121"/>
                </a:cubicBezTo>
                <a:cubicBezTo>
                  <a:pt x="26" y="122"/>
                  <a:pt x="27" y="120"/>
                  <a:pt x="27" y="119"/>
                </a:cubicBezTo>
                <a:cubicBezTo>
                  <a:pt x="28" y="120"/>
                  <a:pt x="28" y="120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8" y="119"/>
                  <a:pt x="28" y="119"/>
                  <a:pt x="28" y="119"/>
                </a:cubicBezTo>
                <a:cubicBezTo>
                  <a:pt x="29" y="119"/>
                  <a:pt x="28" y="119"/>
                  <a:pt x="29" y="119"/>
                </a:cubicBezTo>
                <a:cubicBezTo>
                  <a:pt x="30" y="119"/>
                  <a:pt x="30" y="118"/>
                  <a:pt x="31" y="118"/>
                </a:cubicBezTo>
                <a:cubicBezTo>
                  <a:pt x="31" y="118"/>
                  <a:pt x="31" y="118"/>
                  <a:pt x="31" y="118"/>
                </a:cubicBezTo>
                <a:cubicBezTo>
                  <a:pt x="30" y="119"/>
                  <a:pt x="30" y="119"/>
                  <a:pt x="30" y="120"/>
                </a:cubicBezTo>
                <a:cubicBezTo>
                  <a:pt x="31" y="120"/>
                  <a:pt x="31" y="119"/>
                  <a:pt x="32" y="120"/>
                </a:cubicBezTo>
                <a:cubicBezTo>
                  <a:pt x="32" y="119"/>
                  <a:pt x="31" y="119"/>
                  <a:pt x="31" y="119"/>
                </a:cubicBezTo>
                <a:cubicBezTo>
                  <a:pt x="31" y="119"/>
                  <a:pt x="31" y="119"/>
                  <a:pt x="32" y="119"/>
                </a:cubicBezTo>
                <a:cubicBezTo>
                  <a:pt x="32" y="119"/>
                  <a:pt x="32" y="120"/>
                  <a:pt x="33" y="119"/>
                </a:cubicBezTo>
                <a:cubicBezTo>
                  <a:pt x="33" y="119"/>
                  <a:pt x="32" y="119"/>
                  <a:pt x="33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2" y="118"/>
                  <a:pt x="32" y="119"/>
                </a:cubicBezTo>
                <a:cubicBezTo>
                  <a:pt x="31" y="118"/>
                  <a:pt x="31" y="118"/>
                  <a:pt x="32" y="117"/>
                </a:cubicBezTo>
                <a:cubicBezTo>
                  <a:pt x="32" y="118"/>
                  <a:pt x="33" y="118"/>
                  <a:pt x="32" y="118"/>
                </a:cubicBezTo>
                <a:cubicBezTo>
                  <a:pt x="33" y="119"/>
                  <a:pt x="33" y="118"/>
                  <a:pt x="33" y="118"/>
                </a:cubicBezTo>
                <a:cubicBezTo>
                  <a:pt x="34" y="118"/>
                  <a:pt x="33" y="119"/>
                  <a:pt x="33" y="119"/>
                </a:cubicBezTo>
                <a:cubicBezTo>
                  <a:pt x="33" y="119"/>
                  <a:pt x="33" y="119"/>
                  <a:pt x="33" y="120"/>
                </a:cubicBezTo>
                <a:cubicBezTo>
                  <a:pt x="34" y="120"/>
                  <a:pt x="34" y="119"/>
                  <a:pt x="34" y="120"/>
                </a:cubicBezTo>
                <a:cubicBezTo>
                  <a:pt x="34" y="120"/>
                  <a:pt x="34" y="120"/>
                  <a:pt x="34" y="121"/>
                </a:cubicBezTo>
                <a:cubicBezTo>
                  <a:pt x="35" y="121"/>
                  <a:pt x="35" y="120"/>
                  <a:pt x="35" y="121"/>
                </a:cubicBezTo>
                <a:cubicBezTo>
                  <a:pt x="35" y="120"/>
                  <a:pt x="35" y="121"/>
                  <a:pt x="34" y="120"/>
                </a:cubicBezTo>
                <a:cubicBezTo>
                  <a:pt x="35" y="120"/>
                  <a:pt x="35" y="120"/>
                  <a:pt x="35" y="120"/>
                </a:cubicBezTo>
                <a:cubicBezTo>
                  <a:pt x="35" y="120"/>
                  <a:pt x="35" y="119"/>
                  <a:pt x="35" y="119"/>
                </a:cubicBezTo>
                <a:cubicBezTo>
                  <a:pt x="35" y="119"/>
                  <a:pt x="35" y="119"/>
                  <a:pt x="35" y="118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5" y="118"/>
                  <a:pt x="38" y="118"/>
                  <a:pt x="38" y="119"/>
                </a:cubicBezTo>
                <a:cubicBezTo>
                  <a:pt x="38" y="118"/>
                  <a:pt x="39" y="119"/>
                  <a:pt x="38" y="118"/>
                </a:cubicBezTo>
                <a:cubicBezTo>
                  <a:pt x="39" y="118"/>
                  <a:pt x="39" y="119"/>
                  <a:pt x="39" y="119"/>
                </a:cubicBezTo>
                <a:cubicBezTo>
                  <a:pt x="39" y="119"/>
                  <a:pt x="39" y="120"/>
                  <a:pt x="38" y="120"/>
                </a:cubicBezTo>
                <a:cubicBezTo>
                  <a:pt x="38" y="120"/>
                  <a:pt x="40" y="120"/>
                  <a:pt x="40" y="119"/>
                </a:cubicBezTo>
                <a:cubicBezTo>
                  <a:pt x="40" y="120"/>
                  <a:pt x="40" y="120"/>
                  <a:pt x="41" y="120"/>
                </a:cubicBezTo>
                <a:cubicBezTo>
                  <a:pt x="41" y="119"/>
                  <a:pt x="41" y="119"/>
                  <a:pt x="42" y="119"/>
                </a:cubicBezTo>
                <a:cubicBezTo>
                  <a:pt x="42" y="119"/>
                  <a:pt x="42" y="119"/>
                  <a:pt x="42" y="118"/>
                </a:cubicBezTo>
                <a:cubicBezTo>
                  <a:pt x="42" y="119"/>
                  <a:pt x="42" y="118"/>
                  <a:pt x="43" y="118"/>
                </a:cubicBezTo>
                <a:cubicBezTo>
                  <a:pt x="42" y="117"/>
                  <a:pt x="44" y="117"/>
                  <a:pt x="43" y="117"/>
                </a:cubicBezTo>
                <a:cubicBezTo>
                  <a:pt x="44" y="117"/>
                  <a:pt x="43" y="118"/>
                  <a:pt x="44" y="118"/>
                </a:cubicBezTo>
                <a:cubicBezTo>
                  <a:pt x="44" y="117"/>
                  <a:pt x="44" y="117"/>
                  <a:pt x="45" y="117"/>
                </a:cubicBezTo>
                <a:cubicBezTo>
                  <a:pt x="45" y="117"/>
                  <a:pt x="45" y="118"/>
                  <a:pt x="45" y="118"/>
                </a:cubicBezTo>
                <a:cubicBezTo>
                  <a:pt x="44" y="119"/>
                  <a:pt x="43" y="119"/>
                  <a:pt x="42" y="119"/>
                </a:cubicBezTo>
                <a:cubicBezTo>
                  <a:pt x="43" y="120"/>
                  <a:pt x="43" y="119"/>
                  <a:pt x="43" y="120"/>
                </a:cubicBezTo>
                <a:cubicBezTo>
                  <a:pt x="44" y="118"/>
                  <a:pt x="46" y="120"/>
                  <a:pt x="47" y="118"/>
                </a:cubicBezTo>
                <a:cubicBezTo>
                  <a:pt x="48" y="119"/>
                  <a:pt x="50" y="117"/>
                  <a:pt x="51" y="117"/>
                </a:cubicBezTo>
                <a:cubicBezTo>
                  <a:pt x="51" y="117"/>
                  <a:pt x="51" y="118"/>
                  <a:pt x="51" y="118"/>
                </a:cubicBezTo>
                <a:cubicBezTo>
                  <a:pt x="51" y="117"/>
                  <a:pt x="51" y="117"/>
                  <a:pt x="51" y="117"/>
                </a:cubicBezTo>
                <a:cubicBezTo>
                  <a:pt x="51" y="118"/>
                  <a:pt x="51" y="118"/>
                  <a:pt x="51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52" y="118"/>
                  <a:pt x="52" y="119"/>
                  <a:pt x="52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19"/>
                  <a:pt x="50" y="119"/>
                </a:cubicBezTo>
                <a:cubicBezTo>
                  <a:pt x="50" y="118"/>
                  <a:pt x="50" y="119"/>
                  <a:pt x="49" y="119"/>
                </a:cubicBezTo>
                <a:cubicBezTo>
                  <a:pt x="49" y="119"/>
                  <a:pt x="49" y="119"/>
                  <a:pt x="49" y="119"/>
                </a:cubicBezTo>
                <a:cubicBezTo>
                  <a:pt x="49" y="119"/>
                  <a:pt x="49" y="119"/>
                  <a:pt x="48" y="120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19"/>
                  <a:pt x="48" y="119"/>
                  <a:pt x="47" y="119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5" y="120"/>
                  <a:pt x="45" y="120"/>
                </a:cubicBezTo>
                <a:cubicBezTo>
                  <a:pt x="45" y="120"/>
                  <a:pt x="45" y="120"/>
                  <a:pt x="45" y="120"/>
                </a:cubicBezTo>
                <a:cubicBezTo>
                  <a:pt x="44" y="120"/>
                  <a:pt x="44" y="121"/>
                  <a:pt x="44" y="120"/>
                </a:cubicBezTo>
                <a:cubicBezTo>
                  <a:pt x="44" y="120"/>
                  <a:pt x="44" y="121"/>
                  <a:pt x="44" y="121"/>
                </a:cubicBezTo>
                <a:cubicBezTo>
                  <a:pt x="44" y="121"/>
                  <a:pt x="44" y="121"/>
                  <a:pt x="43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46" y="121"/>
                  <a:pt x="47" y="120"/>
                  <a:pt x="48" y="120"/>
                </a:cubicBezTo>
                <a:cubicBezTo>
                  <a:pt x="48" y="121"/>
                  <a:pt x="47" y="121"/>
                  <a:pt x="47" y="121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47" y="122"/>
                  <a:pt x="47" y="122"/>
                  <a:pt x="46" y="121"/>
                </a:cubicBezTo>
                <a:cubicBezTo>
                  <a:pt x="46" y="122"/>
                  <a:pt x="46" y="123"/>
                  <a:pt x="45" y="123"/>
                </a:cubicBezTo>
                <a:cubicBezTo>
                  <a:pt x="44" y="123"/>
                  <a:pt x="45" y="122"/>
                  <a:pt x="45" y="122"/>
                </a:cubicBezTo>
                <a:cubicBezTo>
                  <a:pt x="45" y="122"/>
                  <a:pt x="45" y="121"/>
                  <a:pt x="45" y="121"/>
                </a:cubicBezTo>
                <a:cubicBezTo>
                  <a:pt x="45" y="121"/>
                  <a:pt x="45" y="123"/>
                  <a:pt x="43" y="123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3"/>
                  <a:pt x="42" y="123"/>
                </a:cubicBezTo>
                <a:cubicBezTo>
                  <a:pt x="42" y="123"/>
                  <a:pt x="42" y="122"/>
                  <a:pt x="41" y="122"/>
                </a:cubicBezTo>
                <a:cubicBezTo>
                  <a:pt x="41" y="122"/>
                  <a:pt x="41" y="122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1" y="122"/>
                  <a:pt x="41" y="122"/>
                  <a:pt x="41" y="122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1" y="123"/>
                  <a:pt x="41" y="123"/>
                </a:cubicBezTo>
                <a:cubicBezTo>
                  <a:pt x="41" y="123"/>
                  <a:pt x="40" y="123"/>
                  <a:pt x="40" y="123"/>
                </a:cubicBezTo>
                <a:cubicBezTo>
                  <a:pt x="40" y="123"/>
                  <a:pt x="40" y="123"/>
                  <a:pt x="40" y="123"/>
                </a:cubicBezTo>
                <a:cubicBezTo>
                  <a:pt x="40" y="123"/>
                  <a:pt x="39" y="123"/>
                  <a:pt x="39" y="124"/>
                </a:cubicBezTo>
                <a:cubicBezTo>
                  <a:pt x="38" y="123"/>
                  <a:pt x="39" y="123"/>
                  <a:pt x="38" y="123"/>
                </a:cubicBezTo>
                <a:cubicBezTo>
                  <a:pt x="37" y="123"/>
                  <a:pt x="37" y="123"/>
                  <a:pt x="36" y="124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5" y="123"/>
                  <a:pt x="36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5" y="124"/>
                  <a:pt x="35" y="124"/>
                  <a:pt x="34" y="124"/>
                </a:cubicBezTo>
                <a:cubicBezTo>
                  <a:pt x="34" y="124"/>
                  <a:pt x="34" y="125"/>
                  <a:pt x="34" y="125"/>
                </a:cubicBezTo>
                <a:cubicBezTo>
                  <a:pt x="34" y="125"/>
                  <a:pt x="34" y="124"/>
                  <a:pt x="34" y="125"/>
                </a:cubicBezTo>
                <a:cubicBezTo>
                  <a:pt x="34" y="125"/>
                  <a:pt x="34" y="125"/>
                  <a:pt x="34" y="125"/>
                </a:cubicBezTo>
                <a:cubicBezTo>
                  <a:pt x="33" y="125"/>
                  <a:pt x="33" y="126"/>
                  <a:pt x="32" y="126"/>
                </a:cubicBezTo>
                <a:cubicBezTo>
                  <a:pt x="32" y="125"/>
                  <a:pt x="33" y="125"/>
                  <a:pt x="33" y="125"/>
                </a:cubicBezTo>
                <a:cubicBezTo>
                  <a:pt x="33" y="125"/>
                  <a:pt x="34" y="124"/>
                  <a:pt x="34" y="124"/>
                </a:cubicBezTo>
                <a:cubicBezTo>
                  <a:pt x="34" y="124"/>
                  <a:pt x="32" y="124"/>
                  <a:pt x="32" y="125"/>
                </a:cubicBezTo>
                <a:cubicBezTo>
                  <a:pt x="31" y="125"/>
                  <a:pt x="32" y="124"/>
                  <a:pt x="31" y="124"/>
                </a:cubicBezTo>
                <a:cubicBezTo>
                  <a:pt x="31" y="125"/>
                  <a:pt x="30" y="125"/>
                  <a:pt x="28" y="126"/>
                </a:cubicBezTo>
                <a:cubicBezTo>
                  <a:pt x="28" y="125"/>
                  <a:pt x="29" y="125"/>
                  <a:pt x="29" y="125"/>
                </a:cubicBezTo>
                <a:cubicBezTo>
                  <a:pt x="28" y="125"/>
                  <a:pt x="28" y="125"/>
                  <a:pt x="28" y="124"/>
                </a:cubicBezTo>
                <a:cubicBezTo>
                  <a:pt x="27" y="125"/>
                  <a:pt x="27" y="125"/>
                  <a:pt x="26" y="126"/>
                </a:cubicBezTo>
                <a:cubicBezTo>
                  <a:pt x="25" y="125"/>
                  <a:pt x="25" y="126"/>
                  <a:pt x="24" y="127"/>
                </a:cubicBezTo>
                <a:cubicBezTo>
                  <a:pt x="25" y="127"/>
                  <a:pt x="25" y="127"/>
                  <a:pt x="26" y="127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6" y="126"/>
                  <a:pt x="26" y="126"/>
                  <a:pt x="26" y="126"/>
                </a:cubicBezTo>
                <a:cubicBezTo>
                  <a:pt x="27" y="126"/>
                  <a:pt x="26" y="126"/>
                  <a:pt x="26" y="126"/>
                </a:cubicBezTo>
                <a:cubicBezTo>
                  <a:pt x="26" y="127"/>
                  <a:pt x="28" y="127"/>
                  <a:pt x="28" y="126"/>
                </a:cubicBezTo>
                <a:cubicBezTo>
                  <a:pt x="29" y="127"/>
                  <a:pt x="30" y="127"/>
                  <a:pt x="31" y="126"/>
                </a:cubicBezTo>
                <a:cubicBezTo>
                  <a:pt x="31" y="126"/>
                  <a:pt x="31" y="127"/>
                  <a:pt x="32" y="126"/>
                </a:cubicBezTo>
                <a:cubicBezTo>
                  <a:pt x="33" y="126"/>
                  <a:pt x="35" y="126"/>
                  <a:pt x="36" y="125"/>
                </a:cubicBezTo>
                <a:cubicBezTo>
                  <a:pt x="36" y="126"/>
                  <a:pt x="37" y="125"/>
                  <a:pt x="37" y="126"/>
                </a:cubicBezTo>
                <a:cubicBezTo>
                  <a:pt x="37" y="126"/>
                  <a:pt x="37" y="126"/>
                  <a:pt x="38" y="126"/>
                </a:cubicBezTo>
                <a:cubicBezTo>
                  <a:pt x="38" y="126"/>
                  <a:pt x="38" y="126"/>
                  <a:pt x="38" y="127"/>
                </a:cubicBezTo>
                <a:cubicBezTo>
                  <a:pt x="38" y="127"/>
                  <a:pt x="37" y="127"/>
                  <a:pt x="37" y="127"/>
                </a:cubicBezTo>
                <a:cubicBezTo>
                  <a:pt x="37" y="127"/>
                  <a:pt x="37" y="126"/>
                  <a:pt x="37" y="126"/>
                </a:cubicBezTo>
                <a:cubicBezTo>
                  <a:pt x="37" y="126"/>
                  <a:pt x="37" y="127"/>
                  <a:pt x="37" y="127"/>
                </a:cubicBezTo>
                <a:cubicBezTo>
                  <a:pt x="36" y="126"/>
                  <a:pt x="36" y="127"/>
                  <a:pt x="35" y="126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7"/>
                  <a:pt x="35" y="127"/>
                  <a:pt x="35" y="127"/>
                </a:cubicBezTo>
                <a:cubicBezTo>
                  <a:pt x="35" y="126"/>
                  <a:pt x="34" y="127"/>
                  <a:pt x="34" y="127"/>
                </a:cubicBezTo>
                <a:cubicBezTo>
                  <a:pt x="34" y="126"/>
                  <a:pt x="34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33" y="128"/>
                  <a:pt x="33" y="127"/>
                  <a:pt x="33" y="128"/>
                </a:cubicBezTo>
                <a:cubicBezTo>
                  <a:pt x="33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8"/>
                  <a:pt x="32" y="128"/>
                  <a:pt x="31" y="128"/>
                </a:cubicBezTo>
                <a:cubicBezTo>
                  <a:pt x="31" y="128"/>
                  <a:pt x="31" y="129"/>
                  <a:pt x="31" y="129"/>
                </a:cubicBezTo>
                <a:cubicBezTo>
                  <a:pt x="31" y="129"/>
                  <a:pt x="32" y="129"/>
                  <a:pt x="32" y="129"/>
                </a:cubicBezTo>
                <a:cubicBezTo>
                  <a:pt x="32" y="129"/>
                  <a:pt x="32" y="128"/>
                  <a:pt x="32" y="128"/>
                </a:cubicBezTo>
                <a:cubicBezTo>
                  <a:pt x="32" y="128"/>
                  <a:pt x="32" y="128"/>
                  <a:pt x="32" y="129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129"/>
                  <a:pt x="33" y="129"/>
                  <a:pt x="33" y="129"/>
                </a:cubicBezTo>
                <a:cubicBezTo>
                  <a:pt x="33" y="128"/>
                  <a:pt x="33" y="128"/>
                  <a:pt x="34" y="127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27"/>
                  <a:pt x="34" y="128"/>
                  <a:pt x="34" y="128"/>
                </a:cubicBezTo>
                <a:cubicBezTo>
                  <a:pt x="34" y="128"/>
                  <a:pt x="34" y="128"/>
                  <a:pt x="34" y="128"/>
                </a:cubicBezTo>
                <a:cubicBezTo>
                  <a:pt x="34" y="128"/>
                  <a:pt x="33" y="128"/>
                  <a:pt x="33" y="129"/>
                </a:cubicBezTo>
                <a:cubicBezTo>
                  <a:pt x="34" y="129"/>
                  <a:pt x="34" y="128"/>
                  <a:pt x="35" y="129"/>
                </a:cubicBezTo>
                <a:cubicBezTo>
                  <a:pt x="35" y="129"/>
                  <a:pt x="35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5" y="128"/>
                  <a:pt x="35" y="128"/>
                  <a:pt x="36" y="128"/>
                </a:cubicBezTo>
                <a:cubicBezTo>
                  <a:pt x="36" y="128"/>
                  <a:pt x="36" y="128"/>
                  <a:pt x="35" y="128"/>
                </a:cubicBezTo>
                <a:cubicBezTo>
                  <a:pt x="35" y="128"/>
                  <a:pt x="35" y="128"/>
                  <a:pt x="35" y="128"/>
                </a:cubicBezTo>
                <a:cubicBezTo>
                  <a:pt x="36" y="127"/>
                  <a:pt x="38" y="127"/>
                  <a:pt x="38" y="128"/>
                </a:cubicBezTo>
                <a:cubicBezTo>
                  <a:pt x="38" y="128"/>
                  <a:pt x="38" y="127"/>
                  <a:pt x="38" y="127"/>
                </a:cubicBezTo>
                <a:cubicBezTo>
                  <a:pt x="39" y="128"/>
                  <a:pt x="39" y="128"/>
                  <a:pt x="38" y="128"/>
                </a:cubicBezTo>
                <a:cubicBezTo>
                  <a:pt x="39" y="129"/>
                  <a:pt x="40" y="128"/>
                  <a:pt x="39" y="128"/>
                </a:cubicBezTo>
                <a:cubicBezTo>
                  <a:pt x="39" y="127"/>
                  <a:pt x="40" y="128"/>
                  <a:pt x="40" y="127"/>
                </a:cubicBezTo>
                <a:cubicBezTo>
                  <a:pt x="40" y="127"/>
                  <a:pt x="40" y="127"/>
                  <a:pt x="40" y="127"/>
                </a:cubicBezTo>
                <a:cubicBezTo>
                  <a:pt x="40" y="127"/>
                  <a:pt x="40" y="128"/>
                  <a:pt x="40" y="128"/>
                </a:cubicBezTo>
                <a:cubicBezTo>
                  <a:pt x="41" y="128"/>
                  <a:pt x="41" y="127"/>
                  <a:pt x="41" y="128"/>
                </a:cubicBezTo>
                <a:cubicBezTo>
                  <a:pt x="42" y="128"/>
                  <a:pt x="42" y="128"/>
                  <a:pt x="41" y="128"/>
                </a:cubicBezTo>
                <a:cubicBezTo>
                  <a:pt x="42" y="127"/>
                  <a:pt x="42" y="127"/>
                  <a:pt x="43" y="128"/>
                </a:cubicBezTo>
                <a:cubicBezTo>
                  <a:pt x="43" y="127"/>
                  <a:pt x="42" y="127"/>
                  <a:pt x="42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3" y="127"/>
                  <a:pt x="43" y="127"/>
                  <a:pt x="43" y="127"/>
                </a:cubicBezTo>
                <a:cubicBezTo>
                  <a:pt x="44" y="126"/>
                  <a:pt x="45" y="126"/>
                  <a:pt x="46" y="126"/>
                </a:cubicBezTo>
                <a:cubicBezTo>
                  <a:pt x="46" y="126"/>
                  <a:pt x="45" y="126"/>
                  <a:pt x="45" y="127"/>
                </a:cubicBezTo>
                <a:cubicBezTo>
                  <a:pt x="46" y="127"/>
                  <a:pt x="46" y="126"/>
                  <a:pt x="46" y="127"/>
                </a:cubicBezTo>
                <a:cubicBezTo>
                  <a:pt x="47" y="126"/>
                  <a:pt x="47" y="128"/>
                  <a:pt x="48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26"/>
                  <a:pt x="47" y="126"/>
                  <a:pt x="48" y="126"/>
                </a:cubicBezTo>
                <a:cubicBezTo>
                  <a:pt x="48" y="126"/>
                  <a:pt x="48" y="126"/>
                  <a:pt x="48" y="126"/>
                </a:cubicBezTo>
                <a:cubicBezTo>
                  <a:pt x="48" y="126"/>
                  <a:pt x="48" y="126"/>
                  <a:pt x="48" y="127"/>
                </a:cubicBezTo>
                <a:cubicBezTo>
                  <a:pt x="48" y="127"/>
                  <a:pt x="48" y="126"/>
                  <a:pt x="48" y="127"/>
                </a:cubicBezTo>
                <a:cubicBezTo>
                  <a:pt x="48" y="126"/>
                  <a:pt x="50" y="126"/>
                  <a:pt x="51" y="126"/>
                </a:cubicBezTo>
                <a:cubicBezTo>
                  <a:pt x="51" y="126"/>
                  <a:pt x="51" y="126"/>
                  <a:pt x="51" y="126"/>
                </a:cubicBezTo>
                <a:cubicBezTo>
                  <a:pt x="51" y="126"/>
                  <a:pt x="52" y="125"/>
                  <a:pt x="52" y="125"/>
                </a:cubicBezTo>
                <a:cubicBezTo>
                  <a:pt x="52" y="126"/>
                  <a:pt x="52" y="126"/>
                  <a:pt x="52" y="126"/>
                </a:cubicBezTo>
                <a:cubicBezTo>
                  <a:pt x="52" y="126"/>
                  <a:pt x="52" y="126"/>
                  <a:pt x="53" y="126"/>
                </a:cubicBezTo>
                <a:cubicBezTo>
                  <a:pt x="53" y="125"/>
                  <a:pt x="52" y="125"/>
                  <a:pt x="5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54" y="125"/>
                  <a:pt x="54" y="125"/>
                  <a:pt x="54" y="125"/>
                </a:cubicBezTo>
                <a:cubicBezTo>
                  <a:pt x="54" y="125"/>
                  <a:pt x="54" y="125"/>
                  <a:pt x="54" y="126"/>
                </a:cubicBezTo>
                <a:cubicBezTo>
                  <a:pt x="55" y="126"/>
                  <a:pt x="55" y="125"/>
                  <a:pt x="55" y="125"/>
                </a:cubicBezTo>
                <a:cubicBezTo>
                  <a:pt x="55" y="124"/>
                  <a:pt x="55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5"/>
                  <a:pt x="57" y="125"/>
                  <a:pt x="57" y="125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57" y="125"/>
                  <a:pt x="57" y="125"/>
                  <a:pt x="57" y="124"/>
                </a:cubicBezTo>
                <a:cubicBezTo>
                  <a:pt x="57" y="125"/>
                  <a:pt x="57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4"/>
                </a:cubicBezTo>
                <a:cubicBezTo>
                  <a:pt x="58" y="124"/>
                  <a:pt x="58" y="124"/>
                  <a:pt x="58" y="123"/>
                </a:cubicBezTo>
                <a:cubicBezTo>
                  <a:pt x="59" y="123"/>
                  <a:pt x="59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5"/>
                  <a:pt x="60" y="124"/>
                  <a:pt x="60" y="124"/>
                </a:cubicBezTo>
                <a:cubicBezTo>
                  <a:pt x="61" y="124"/>
                  <a:pt x="61" y="124"/>
                  <a:pt x="61" y="125"/>
                </a:cubicBezTo>
                <a:cubicBezTo>
                  <a:pt x="61" y="125"/>
                  <a:pt x="61" y="125"/>
                  <a:pt x="61" y="124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0" y="125"/>
                  <a:pt x="60" y="124"/>
                </a:cubicBezTo>
                <a:cubicBezTo>
                  <a:pt x="60" y="125"/>
                  <a:pt x="59" y="125"/>
                  <a:pt x="59" y="125"/>
                </a:cubicBezTo>
                <a:cubicBezTo>
                  <a:pt x="59" y="126"/>
                  <a:pt x="60" y="125"/>
                  <a:pt x="61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125"/>
                  <a:pt x="62" y="125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59" y="124"/>
                </a:cubicBezTo>
                <a:cubicBezTo>
                  <a:pt x="59" y="124"/>
                  <a:pt x="59" y="124"/>
                  <a:pt x="59" y="124"/>
                </a:cubicBezTo>
                <a:cubicBezTo>
                  <a:pt x="59" y="124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2" y="124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2" y="123"/>
                  <a:pt x="62" y="123"/>
                  <a:pt x="62" y="124"/>
                </a:cubicBezTo>
                <a:cubicBezTo>
                  <a:pt x="62" y="124"/>
                  <a:pt x="62" y="124"/>
                  <a:pt x="61" y="124"/>
                </a:cubicBezTo>
                <a:cubicBezTo>
                  <a:pt x="61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5"/>
                  <a:pt x="63" y="125"/>
                </a:cubicBezTo>
                <a:cubicBezTo>
                  <a:pt x="63" y="125"/>
                  <a:pt x="63" y="124"/>
                  <a:pt x="63" y="124"/>
                </a:cubicBezTo>
                <a:cubicBezTo>
                  <a:pt x="64" y="124"/>
                  <a:pt x="65" y="124"/>
                  <a:pt x="65" y="123"/>
                </a:cubicBezTo>
                <a:cubicBezTo>
                  <a:pt x="65" y="123"/>
                  <a:pt x="65" y="123"/>
                  <a:pt x="65" y="123"/>
                </a:cubicBezTo>
                <a:cubicBezTo>
                  <a:pt x="65" y="123"/>
                  <a:pt x="64" y="123"/>
                  <a:pt x="64" y="123"/>
                </a:cubicBezTo>
                <a:cubicBezTo>
                  <a:pt x="64" y="123"/>
                  <a:pt x="65" y="122"/>
                  <a:pt x="65" y="122"/>
                </a:cubicBezTo>
                <a:cubicBezTo>
                  <a:pt x="65" y="122"/>
                  <a:pt x="65" y="123"/>
                  <a:pt x="65" y="123"/>
                </a:cubicBezTo>
                <a:cubicBezTo>
                  <a:pt x="65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8" y="123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8" y="122"/>
                  <a:pt x="68" y="122"/>
                  <a:pt x="6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3"/>
                  <a:pt x="69" y="123"/>
                </a:cubicBezTo>
                <a:cubicBezTo>
                  <a:pt x="69" y="123"/>
                  <a:pt x="70" y="123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71" y="122"/>
                  <a:pt x="71" y="122"/>
                </a:cubicBezTo>
                <a:cubicBezTo>
                  <a:pt x="71" y="122"/>
                  <a:pt x="71" y="122"/>
                  <a:pt x="71" y="121"/>
                </a:cubicBezTo>
                <a:cubicBezTo>
                  <a:pt x="71" y="121"/>
                  <a:pt x="72" y="121"/>
                  <a:pt x="72" y="121"/>
                </a:cubicBezTo>
                <a:cubicBezTo>
                  <a:pt x="72" y="121"/>
                  <a:pt x="72" y="121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72" y="122"/>
                  <a:pt x="72" y="122"/>
                  <a:pt x="73" y="121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1"/>
                  <a:pt x="73" y="121"/>
                  <a:pt x="73" y="121"/>
                </a:cubicBezTo>
                <a:cubicBezTo>
                  <a:pt x="74" y="121"/>
                  <a:pt x="74" y="121"/>
                  <a:pt x="75" y="121"/>
                </a:cubicBezTo>
                <a:cubicBezTo>
                  <a:pt x="75" y="121"/>
                  <a:pt x="75" y="121"/>
                  <a:pt x="75" y="121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6" y="121"/>
                  <a:pt x="77" y="120"/>
                  <a:pt x="78" y="121"/>
                </a:cubicBezTo>
                <a:cubicBezTo>
                  <a:pt x="77" y="121"/>
                  <a:pt x="77" y="121"/>
                  <a:pt x="76" y="121"/>
                </a:cubicBezTo>
                <a:cubicBezTo>
                  <a:pt x="77" y="122"/>
                  <a:pt x="78" y="121"/>
                  <a:pt x="78" y="121"/>
                </a:cubicBezTo>
                <a:cubicBezTo>
                  <a:pt x="78" y="121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20"/>
                  <a:pt x="78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79" y="120"/>
                  <a:pt x="79" y="120"/>
                </a:cubicBezTo>
                <a:cubicBezTo>
                  <a:pt x="79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20"/>
                  <a:pt x="80" y="120"/>
                  <a:pt x="80" y="120"/>
                </a:cubicBezTo>
                <a:cubicBezTo>
                  <a:pt x="80" y="119"/>
                  <a:pt x="80" y="120"/>
                  <a:pt x="81" y="119"/>
                </a:cubicBezTo>
                <a:cubicBezTo>
                  <a:pt x="81" y="119"/>
                  <a:pt x="81" y="119"/>
                  <a:pt x="81" y="119"/>
                </a:cubicBezTo>
                <a:cubicBezTo>
                  <a:pt x="81" y="119"/>
                  <a:pt x="80" y="120"/>
                  <a:pt x="81" y="120"/>
                </a:cubicBezTo>
                <a:cubicBezTo>
                  <a:pt x="81" y="119"/>
                  <a:pt x="82" y="119"/>
                  <a:pt x="82" y="119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82" y="119"/>
                  <a:pt x="81" y="119"/>
                  <a:pt x="82" y="120"/>
                </a:cubicBezTo>
                <a:cubicBezTo>
                  <a:pt x="82" y="119"/>
                  <a:pt x="82" y="119"/>
                  <a:pt x="83" y="119"/>
                </a:cubicBezTo>
                <a:cubicBezTo>
                  <a:pt x="83" y="119"/>
                  <a:pt x="82" y="119"/>
                  <a:pt x="83" y="120"/>
                </a:cubicBezTo>
                <a:cubicBezTo>
                  <a:pt x="84" y="120"/>
                  <a:pt x="84" y="119"/>
                  <a:pt x="85" y="118"/>
                </a:cubicBezTo>
                <a:cubicBezTo>
                  <a:pt x="85" y="119"/>
                  <a:pt x="85" y="119"/>
                  <a:pt x="86" y="119"/>
                </a:cubicBezTo>
                <a:cubicBezTo>
                  <a:pt x="86" y="119"/>
                  <a:pt x="86" y="119"/>
                  <a:pt x="86" y="119"/>
                </a:cubicBezTo>
                <a:cubicBezTo>
                  <a:pt x="86" y="119"/>
                  <a:pt x="86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8"/>
                  <a:pt x="87" y="118"/>
                  <a:pt x="87" y="118"/>
                </a:cubicBezTo>
                <a:cubicBezTo>
                  <a:pt x="87" y="118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7" y="119"/>
                  <a:pt x="87" y="119"/>
                  <a:pt x="87" y="119"/>
                </a:cubicBezTo>
                <a:cubicBezTo>
                  <a:pt x="86" y="119"/>
                  <a:pt x="86" y="120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5" y="119"/>
                  <a:pt x="84" y="119"/>
                  <a:pt x="85" y="120"/>
                </a:cubicBezTo>
                <a:cubicBezTo>
                  <a:pt x="85" y="120"/>
                  <a:pt x="85" y="120"/>
                  <a:pt x="85" y="120"/>
                </a:cubicBezTo>
                <a:cubicBezTo>
                  <a:pt x="86" y="120"/>
                  <a:pt x="86" y="120"/>
                  <a:pt x="87" y="120"/>
                </a:cubicBezTo>
                <a:cubicBezTo>
                  <a:pt x="87" y="120"/>
                  <a:pt x="86" y="120"/>
                  <a:pt x="87" y="120"/>
                </a:cubicBezTo>
                <a:cubicBezTo>
                  <a:pt x="87" y="120"/>
                  <a:pt x="87" y="120"/>
                  <a:pt x="86" y="120"/>
                </a:cubicBezTo>
                <a:cubicBezTo>
                  <a:pt x="86" y="120"/>
                  <a:pt x="86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5" y="121"/>
                </a:cubicBezTo>
                <a:cubicBezTo>
                  <a:pt x="85" y="121"/>
                  <a:pt x="85" y="121"/>
                  <a:pt x="84" y="121"/>
                </a:cubicBezTo>
                <a:cubicBezTo>
                  <a:pt x="84" y="121"/>
                  <a:pt x="84" y="121"/>
                  <a:pt x="84" y="121"/>
                </a:cubicBezTo>
                <a:cubicBezTo>
                  <a:pt x="84" y="121"/>
                  <a:pt x="84" y="122"/>
                  <a:pt x="84" y="122"/>
                </a:cubicBezTo>
                <a:cubicBezTo>
                  <a:pt x="84" y="122"/>
                  <a:pt x="84" y="121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3" y="122"/>
                  <a:pt x="83" y="121"/>
                </a:cubicBezTo>
                <a:cubicBezTo>
                  <a:pt x="83" y="121"/>
                  <a:pt x="83" y="122"/>
                  <a:pt x="83" y="122"/>
                </a:cubicBezTo>
                <a:cubicBezTo>
                  <a:pt x="83" y="122"/>
                  <a:pt x="82" y="122"/>
                  <a:pt x="82" y="122"/>
                </a:cubicBezTo>
                <a:cubicBezTo>
                  <a:pt x="82" y="122"/>
                  <a:pt x="82" y="122"/>
                  <a:pt x="82" y="122"/>
                </a:cubicBezTo>
                <a:cubicBezTo>
                  <a:pt x="82" y="122"/>
                  <a:pt x="82" y="121"/>
                  <a:pt x="81" y="121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1"/>
                  <a:pt x="81" y="121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0" y="122"/>
                  <a:pt x="80" y="122"/>
                </a:cubicBezTo>
                <a:cubicBezTo>
                  <a:pt x="80" y="123"/>
                  <a:pt x="79" y="123"/>
                  <a:pt x="79" y="123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79" y="122"/>
                  <a:pt x="79" y="122"/>
                </a:cubicBezTo>
                <a:cubicBezTo>
                  <a:pt x="79" y="122"/>
                  <a:pt x="80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79" y="121"/>
                  <a:pt x="79" y="121"/>
                  <a:pt x="79" y="122"/>
                </a:cubicBezTo>
                <a:cubicBezTo>
                  <a:pt x="78" y="122"/>
                  <a:pt x="78" y="123"/>
                  <a:pt x="78" y="123"/>
                </a:cubicBezTo>
                <a:cubicBezTo>
                  <a:pt x="78" y="123"/>
                  <a:pt x="78" y="123"/>
                  <a:pt x="78" y="123"/>
                </a:cubicBezTo>
                <a:cubicBezTo>
                  <a:pt x="78" y="123"/>
                  <a:pt x="78" y="123"/>
                  <a:pt x="78" y="122"/>
                </a:cubicBezTo>
                <a:cubicBezTo>
                  <a:pt x="78" y="123"/>
                  <a:pt x="77" y="123"/>
                  <a:pt x="77" y="123"/>
                </a:cubicBezTo>
                <a:cubicBezTo>
                  <a:pt x="76" y="123"/>
                  <a:pt x="77" y="123"/>
                  <a:pt x="76" y="122"/>
                </a:cubicBezTo>
                <a:cubicBezTo>
                  <a:pt x="75" y="122"/>
                  <a:pt x="74" y="123"/>
                  <a:pt x="74" y="124"/>
                </a:cubicBezTo>
                <a:cubicBezTo>
                  <a:pt x="74" y="124"/>
                  <a:pt x="73" y="124"/>
                  <a:pt x="74" y="123"/>
                </a:cubicBezTo>
                <a:cubicBezTo>
                  <a:pt x="74" y="123"/>
                  <a:pt x="74" y="124"/>
                  <a:pt x="74" y="123"/>
                </a:cubicBezTo>
                <a:cubicBezTo>
                  <a:pt x="73" y="123"/>
                  <a:pt x="73" y="123"/>
                  <a:pt x="72" y="123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71" y="124"/>
                  <a:pt x="71" y="124"/>
                  <a:pt x="70" y="124"/>
                </a:cubicBezTo>
                <a:cubicBezTo>
                  <a:pt x="70" y="125"/>
                  <a:pt x="71" y="124"/>
                  <a:pt x="71" y="125"/>
                </a:cubicBezTo>
                <a:cubicBezTo>
                  <a:pt x="71" y="125"/>
                  <a:pt x="70" y="124"/>
                  <a:pt x="70" y="125"/>
                </a:cubicBezTo>
                <a:cubicBezTo>
                  <a:pt x="69" y="125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68" y="125"/>
                  <a:pt x="67" y="124"/>
                  <a:pt x="66" y="125"/>
                </a:cubicBezTo>
                <a:cubicBezTo>
                  <a:pt x="66" y="125"/>
                  <a:pt x="66" y="125"/>
                  <a:pt x="67" y="125"/>
                </a:cubicBezTo>
                <a:cubicBezTo>
                  <a:pt x="67" y="125"/>
                  <a:pt x="66" y="126"/>
                  <a:pt x="67" y="126"/>
                </a:cubicBezTo>
                <a:cubicBezTo>
                  <a:pt x="67" y="125"/>
                  <a:pt x="67" y="125"/>
                  <a:pt x="67" y="126"/>
                </a:cubicBezTo>
                <a:cubicBezTo>
                  <a:pt x="67" y="126"/>
                  <a:pt x="67" y="127"/>
                  <a:pt x="66" y="127"/>
                </a:cubicBezTo>
                <a:cubicBezTo>
                  <a:pt x="66" y="126"/>
                  <a:pt x="67" y="126"/>
                  <a:pt x="66" y="126"/>
                </a:cubicBezTo>
                <a:cubicBezTo>
                  <a:pt x="66" y="125"/>
                  <a:pt x="66" y="126"/>
                  <a:pt x="66" y="126"/>
                </a:cubicBezTo>
                <a:cubicBezTo>
                  <a:pt x="65" y="126"/>
                  <a:pt x="66" y="127"/>
                  <a:pt x="65" y="127"/>
                </a:cubicBezTo>
                <a:cubicBezTo>
                  <a:pt x="65" y="127"/>
                  <a:pt x="65" y="127"/>
                  <a:pt x="65" y="126"/>
                </a:cubicBezTo>
                <a:cubicBezTo>
                  <a:pt x="64" y="126"/>
                  <a:pt x="65" y="127"/>
                  <a:pt x="64" y="127"/>
                </a:cubicBezTo>
                <a:cubicBezTo>
                  <a:pt x="64" y="127"/>
                  <a:pt x="64" y="126"/>
                  <a:pt x="64" y="126"/>
                </a:cubicBezTo>
                <a:cubicBezTo>
                  <a:pt x="63" y="126"/>
                  <a:pt x="64" y="127"/>
                  <a:pt x="63" y="127"/>
                </a:cubicBezTo>
                <a:cubicBezTo>
                  <a:pt x="63" y="127"/>
                  <a:pt x="63" y="127"/>
                  <a:pt x="63" y="127"/>
                </a:cubicBezTo>
                <a:cubicBezTo>
                  <a:pt x="63" y="127"/>
                  <a:pt x="63" y="126"/>
                  <a:pt x="63" y="126"/>
                </a:cubicBezTo>
                <a:cubicBezTo>
                  <a:pt x="62" y="126"/>
                  <a:pt x="62" y="126"/>
                  <a:pt x="62" y="125"/>
                </a:cubicBezTo>
                <a:cubicBezTo>
                  <a:pt x="60" y="125"/>
                  <a:pt x="59" y="126"/>
                  <a:pt x="58" y="127"/>
                </a:cubicBezTo>
                <a:cubicBezTo>
                  <a:pt x="59" y="126"/>
                  <a:pt x="57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56" y="126"/>
                  <a:pt x="56" y="127"/>
                  <a:pt x="55" y="126"/>
                </a:cubicBezTo>
                <a:cubicBezTo>
                  <a:pt x="55" y="126"/>
                  <a:pt x="57" y="126"/>
                  <a:pt x="57" y="125"/>
                </a:cubicBezTo>
                <a:cubicBezTo>
                  <a:pt x="56" y="125"/>
                  <a:pt x="55" y="127"/>
                  <a:pt x="54" y="126"/>
                </a:cubicBezTo>
                <a:cubicBezTo>
                  <a:pt x="54" y="126"/>
                  <a:pt x="54" y="126"/>
                  <a:pt x="55" y="126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2" y="126"/>
                  <a:pt x="52" y="128"/>
                  <a:pt x="51" y="127"/>
                </a:cubicBezTo>
                <a:cubicBezTo>
                  <a:pt x="50" y="128"/>
                  <a:pt x="49" y="127"/>
                  <a:pt x="48" y="129"/>
                </a:cubicBezTo>
                <a:cubicBezTo>
                  <a:pt x="49" y="129"/>
                  <a:pt x="48" y="129"/>
                  <a:pt x="49" y="129"/>
                </a:cubicBezTo>
                <a:cubicBezTo>
                  <a:pt x="48" y="130"/>
                  <a:pt x="47" y="129"/>
                  <a:pt x="47" y="128"/>
                </a:cubicBezTo>
                <a:cubicBezTo>
                  <a:pt x="46" y="128"/>
                  <a:pt x="47" y="129"/>
                  <a:pt x="47" y="129"/>
                </a:cubicBezTo>
                <a:cubicBezTo>
                  <a:pt x="46" y="130"/>
                  <a:pt x="46" y="130"/>
                  <a:pt x="45" y="130"/>
                </a:cubicBezTo>
                <a:cubicBezTo>
                  <a:pt x="45" y="129"/>
                  <a:pt x="46" y="129"/>
                  <a:pt x="46" y="129"/>
                </a:cubicBezTo>
                <a:cubicBezTo>
                  <a:pt x="45" y="129"/>
                  <a:pt x="44" y="129"/>
                  <a:pt x="43" y="129"/>
                </a:cubicBezTo>
                <a:cubicBezTo>
                  <a:pt x="43" y="129"/>
                  <a:pt x="43" y="128"/>
                  <a:pt x="43" y="129"/>
                </a:cubicBezTo>
                <a:cubicBezTo>
                  <a:pt x="43" y="128"/>
                  <a:pt x="43" y="129"/>
                  <a:pt x="43" y="129"/>
                </a:cubicBezTo>
                <a:cubicBezTo>
                  <a:pt x="42" y="129"/>
                  <a:pt x="43" y="129"/>
                  <a:pt x="43" y="129"/>
                </a:cubicBezTo>
                <a:cubicBezTo>
                  <a:pt x="42" y="130"/>
                  <a:pt x="40" y="129"/>
                  <a:pt x="39" y="130"/>
                </a:cubicBezTo>
                <a:cubicBezTo>
                  <a:pt x="38" y="129"/>
                  <a:pt x="38" y="129"/>
                  <a:pt x="38" y="129"/>
                </a:cubicBezTo>
                <a:cubicBezTo>
                  <a:pt x="38" y="130"/>
                  <a:pt x="37" y="129"/>
                  <a:pt x="37" y="130"/>
                </a:cubicBezTo>
                <a:cubicBezTo>
                  <a:pt x="36" y="129"/>
                  <a:pt x="35" y="130"/>
                  <a:pt x="34" y="129"/>
                </a:cubicBezTo>
                <a:cubicBezTo>
                  <a:pt x="33" y="130"/>
                  <a:pt x="32" y="130"/>
                  <a:pt x="30" y="130"/>
                </a:cubicBezTo>
                <a:cubicBezTo>
                  <a:pt x="31" y="129"/>
                  <a:pt x="31" y="129"/>
                  <a:pt x="31" y="128"/>
                </a:cubicBezTo>
                <a:cubicBezTo>
                  <a:pt x="30" y="129"/>
                  <a:pt x="29" y="130"/>
                  <a:pt x="28" y="129"/>
                </a:cubicBezTo>
                <a:cubicBezTo>
                  <a:pt x="28" y="129"/>
                  <a:pt x="28" y="129"/>
                  <a:pt x="27" y="128"/>
                </a:cubicBezTo>
                <a:cubicBezTo>
                  <a:pt x="27" y="129"/>
                  <a:pt x="27" y="129"/>
                  <a:pt x="27" y="129"/>
                </a:cubicBezTo>
                <a:cubicBezTo>
                  <a:pt x="28" y="129"/>
                  <a:pt x="28" y="129"/>
                  <a:pt x="28" y="130"/>
                </a:cubicBezTo>
                <a:cubicBezTo>
                  <a:pt x="28" y="130"/>
                  <a:pt x="28" y="130"/>
                  <a:pt x="28" y="129"/>
                </a:cubicBezTo>
                <a:cubicBezTo>
                  <a:pt x="28" y="131"/>
                  <a:pt x="28" y="131"/>
                  <a:pt x="28" y="132"/>
                </a:cubicBezTo>
                <a:cubicBezTo>
                  <a:pt x="28" y="132"/>
                  <a:pt x="27" y="132"/>
                  <a:pt x="26" y="132"/>
                </a:cubicBezTo>
                <a:cubicBezTo>
                  <a:pt x="26" y="132"/>
                  <a:pt x="27" y="133"/>
                  <a:pt x="27" y="133"/>
                </a:cubicBezTo>
                <a:cubicBezTo>
                  <a:pt x="26" y="133"/>
                  <a:pt x="26" y="133"/>
                  <a:pt x="27" y="133"/>
                </a:cubicBezTo>
                <a:cubicBezTo>
                  <a:pt x="27" y="133"/>
                  <a:pt x="27" y="133"/>
                  <a:pt x="27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3"/>
                  <a:pt x="26" y="133"/>
                  <a:pt x="26" y="133"/>
                </a:cubicBezTo>
                <a:cubicBezTo>
                  <a:pt x="26" y="134"/>
                  <a:pt x="26" y="134"/>
                  <a:pt x="26" y="135"/>
                </a:cubicBezTo>
                <a:cubicBezTo>
                  <a:pt x="26" y="134"/>
                  <a:pt x="25" y="134"/>
                  <a:pt x="25" y="134"/>
                </a:cubicBezTo>
                <a:cubicBezTo>
                  <a:pt x="24" y="134"/>
                  <a:pt x="24" y="134"/>
                  <a:pt x="24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5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23" y="134"/>
                  <a:pt x="23" y="134"/>
                  <a:pt x="24" y="133"/>
                </a:cubicBezTo>
                <a:cubicBezTo>
                  <a:pt x="23" y="133"/>
                  <a:pt x="23" y="133"/>
                  <a:pt x="22" y="134"/>
                </a:cubicBezTo>
                <a:cubicBezTo>
                  <a:pt x="22" y="134"/>
                  <a:pt x="22" y="133"/>
                  <a:pt x="22" y="133"/>
                </a:cubicBezTo>
                <a:cubicBezTo>
                  <a:pt x="22" y="133"/>
                  <a:pt x="22" y="134"/>
                  <a:pt x="21" y="134"/>
                </a:cubicBezTo>
                <a:cubicBezTo>
                  <a:pt x="21" y="134"/>
                  <a:pt x="21" y="134"/>
                  <a:pt x="21" y="135"/>
                </a:cubicBezTo>
                <a:cubicBezTo>
                  <a:pt x="21" y="135"/>
                  <a:pt x="21" y="135"/>
                  <a:pt x="21" y="135"/>
                </a:cubicBezTo>
                <a:cubicBezTo>
                  <a:pt x="20" y="135"/>
                  <a:pt x="19" y="135"/>
                  <a:pt x="17" y="136"/>
                </a:cubicBezTo>
                <a:cubicBezTo>
                  <a:pt x="17" y="136"/>
                  <a:pt x="17" y="136"/>
                  <a:pt x="17" y="137"/>
                </a:cubicBezTo>
                <a:cubicBezTo>
                  <a:pt x="17" y="137"/>
                  <a:pt x="17" y="137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36"/>
                  <a:pt x="16" y="136"/>
                  <a:pt x="1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16" y="137"/>
                  <a:pt x="16" y="138"/>
                  <a:pt x="16" y="138"/>
                </a:cubicBezTo>
                <a:cubicBezTo>
                  <a:pt x="16" y="138"/>
                  <a:pt x="16" y="138"/>
                  <a:pt x="16" y="138"/>
                </a:cubicBezTo>
                <a:cubicBezTo>
                  <a:pt x="16" y="138"/>
                  <a:pt x="16" y="138"/>
                  <a:pt x="16" y="137"/>
                </a:cubicBezTo>
                <a:cubicBezTo>
                  <a:pt x="16" y="138"/>
                  <a:pt x="16" y="138"/>
                  <a:pt x="17" y="138"/>
                </a:cubicBezTo>
                <a:cubicBezTo>
                  <a:pt x="17" y="137"/>
                  <a:pt x="16" y="137"/>
                  <a:pt x="16" y="137"/>
                </a:cubicBezTo>
                <a:cubicBezTo>
                  <a:pt x="16" y="137"/>
                  <a:pt x="16" y="137"/>
                  <a:pt x="17" y="137"/>
                </a:cubicBezTo>
                <a:cubicBezTo>
                  <a:pt x="17" y="137"/>
                  <a:pt x="17" y="137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8"/>
                  <a:pt x="18" y="138"/>
                  <a:pt x="19" y="138"/>
                </a:cubicBezTo>
                <a:cubicBezTo>
                  <a:pt x="18" y="138"/>
                  <a:pt x="18" y="138"/>
                  <a:pt x="18" y="138"/>
                </a:cubicBezTo>
                <a:cubicBezTo>
                  <a:pt x="18" y="138"/>
                  <a:pt x="18" y="138"/>
                  <a:pt x="17" y="138"/>
                </a:cubicBezTo>
                <a:cubicBezTo>
                  <a:pt x="17" y="138"/>
                  <a:pt x="17" y="138"/>
                  <a:pt x="17" y="138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9"/>
                  <a:pt x="17" y="139"/>
                </a:cubicBezTo>
                <a:cubicBezTo>
                  <a:pt x="17" y="139"/>
                  <a:pt x="17" y="138"/>
                  <a:pt x="17" y="138"/>
                </a:cubicBezTo>
                <a:cubicBezTo>
                  <a:pt x="17" y="138"/>
                  <a:pt x="16" y="138"/>
                  <a:pt x="16" y="139"/>
                </a:cubicBezTo>
                <a:cubicBezTo>
                  <a:pt x="16" y="139"/>
                  <a:pt x="16" y="138"/>
                  <a:pt x="16" y="138"/>
                </a:cubicBezTo>
                <a:cubicBezTo>
                  <a:pt x="16" y="138"/>
                  <a:pt x="16" y="138"/>
                  <a:pt x="15" y="138"/>
                </a:cubicBezTo>
                <a:cubicBezTo>
                  <a:pt x="15" y="139"/>
                  <a:pt x="14" y="139"/>
                  <a:pt x="15" y="139"/>
                </a:cubicBezTo>
                <a:cubicBezTo>
                  <a:pt x="14" y="139"/>
                  <a:pt x="14" y="138"/>
                  <a:pt x="14" y="138"/>
                </a:cubicBezTo>
                <a:cubicBezTo>
                  <a:pt x="13" y="139"/>
                  <a:pt x="13" y="139"/>
                  <a:pt x="12" y="138"/>
                </a:cubicBezTo>
                <a:cubicBezTo>
                  <a:pt x="12" y="138"/>
                  <a:pt x="12" y="138"/>
                  <a:pt x="12" y="138"/>
                </a:cubicBezTo>
                <a:cubicBezTo>
                  <a:pt x="12" y="138"/>
                  <a:pt x="12" y="138"/>
                  <a:pt x="11" y="138"/>
                </a:cubicBezTo>
                <a:cubicBezTo>
                  <a:pt x="11" y="138"/>
                  <a:pt x="12" y="138"/>
                  <a:pt x="12" y="138"/>
                </a:cubicBezTo>
                <a:cubicBezTo>
                  <a:pt x="11" y="139"/>
                  <a:pt x="11" y="138"/>
                  <a:pt x="10" y="139"/>
                </a:cubicBezTo>
                <a:cubicBezTo>
                  <a:pt x="10" y="138"/>
                  <a:pt x="11" y="138"/>
                  <a:pt x="11" y="138"/>
                </a:cubicBezTo>
                <a:cubicBezTo>
                  <a:pt x="10" y="138"/>
                  <a:pt x="9" y="138"/>
                  <a:pt x="8" y="138"/>
                </a:cubicBezTo>
                <a:cubicBezTo>
                  <a:pt x="8" y="139"/>
                  <a:pt x="8" y="139"/>
                  <a:pt x="8" y="140"/>
                </a:cubicBezTo>
                <a:cubicBezTo>
                  <a:pt x="8" y="140"/>
                  <a:pt x="7" y="140"/>
                  <a:pt x="8" y="141"/>
                </a:cubicBezTo>
                <a:cubicBezTo>
                  <a:pt x="7" y="141"/>
                  <a:pt x="8" y="140"/>
                  <a:pt x="7" y="140"/>
                </a:cubicBezTo>
                <a:cubicBezTo>
                  <a:pt x="7" y="140"/>
                  <a:pt x="6" y="141"/>
                  <a:pt x="6" y="140"/>
                </a:cubicBezTo>
                <a:cubicBezTo>
                  <a:pt x="6" y="141"/>
                  <a:pt x="6" y="141"/>
                  <a:pt x="5" y="141"/>
                </a:cubicBezTo>
                <a:cubicBezTo>
                  <a:pt x="5" y="141"/>
                  <a:pt x="6" y="140"/>
                  <a:pt x="6" y="140"/>
                </a:cubicBezTo>
                <a:cubicBezTo>
                  <a:pt x="6" y="139"/>
                  <a:pt x="6" y="140"/>
                  <a:pt x="6" y="139"/>
                </a:cubicBezTo>
                <a:cubicBezTo>
                  <a:pt x="6" y="139"/>
                  <a:pt x="5" y="139"/>
                  <a:pt x="5" y="140"/>
                </a:cubicBezTo>
                <a:cubicBezTo>
                  <a:pt x="4" y="140"/>
                  <a:pt x="4" y="139"/>
                  <a:pt x="4" y="139"/>
                </a:cubicBezTo>
                <a:cubicBezTo>
                  <a:pt x="4" y="140"/>
                  <a:pt x="3" y="141"/>
                  <a:pt x="2" y="140"/>
                </a:cubicBezTo>
                <a:cubicBezTo>
                  <a:pt x="2" y="140"/>
                  <a:pt x="2" y="141"/>
                  <a:pt x="2" y="141"/>
                </a:cubicBezTo>
                <a:cubicBezTo>
                  <a:pt x="2" y="141"/>
                  <a:pt x="1" y="141"/>
                  <a:pt x="1" y="141"/>
                </a:cubicBezTo>
                <a:cubicBezTo>
                  <a:pt x="1" y="141"/>
                  <a:pt x="0" y="141"/>
                  <a:pt x="0" y="142"/>
                </a:cubicBezTo>
                <a:cubicBezTo>
                  <a:pt x="0" y="141"/>
                  <a:pt x="1" y="142"/>
                  <a:pt x="2" y="141"/>
                </a:cubicBezTo>
                <a:cubicBezTo>
                  <a:pt x="2" y="141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2" y="142"/>
                </a:cubicBezTo>
                <a:cubicBezTo>
                  <a:pt x="2" y="142"/>
                  <a:pt x="2" y="142"/>
                  <a:pt x="3" y="142"/>
                </a:cubicBezTo>
                <a:cubicBezTo>
                  <a:pt x="2" y="143"/>
                  <a:pt x="2" y="143"/>
                  <a:pt x="2" y="143"/>
                </a:cubicBezTo>
                <a:cubicBezTo>
                  <a:pt x="2" y="143"/>
                  <a:pt x="2" y="142"/>
                  <a:pt x="2" y="142"/>
                </a:cubicBezTo>
                <a:cubicBezTo>
                  <a:pt x="1" y="142"/>
                  <a:pt x="1" y="143"/>
                  <a:pt x="0" y="143"/>
                </a:cubicBezTo>
                <a:cubicBezTo>
                  <a:pt x="1" y="143"/>
                  <a:pt x="1" y="143"/>
                  <a:pt x="2" y="143"/>
                </a:cubicBezTo>
                <a:cubicBezTo>
                  <a:pt x="2" y="143"/>
                  <a:pt x="2" y="143"/>
                  <a:pt x="2" y="144"/>
                </a:cubicBezTo>
                <a:cubicBezTo>
                  <a:pt x="3" y="143"/>
                  <a:pt x="3" y="143"/>
                  <a:pt x="3" y="143"/>
                </a:cubicBezTo>
                <a:cubicBezTo>
                  <a:pt x="3" y="143"/>
                  <a:pt x="4" y="143"/>
                  <a:pt x="4" y="142"/>
                </a:cubicBezTo>
                <a:cubicBezTo>
                  <a:pt x="3" y="142"/>
                  <a:pt x="3" y="143"/>
                  <a:pt x="3" y="142"/>
                </a:cubicBezTo>
                <a:cubicBezTo>
                  <a:pt x="3" y="142"/>
                  <a:pt x="4" y="142"/>
                  <a:pt x="4" y="142"/>
                </a:cubicBezTo>
                <a:cubicBezTo>
                  <a:pt x="4" y="142"/>
                  <a:pt x="4" y="143"/>
                  <a:pt x="4" y="143"/>
                </a:cubicBezTo>
                <a:cubicBezTo>
                  <a:pt x="4" y="142"/>
                  <a:pt x="5" y="142"/>
                  <a:pt x="5" y="142"/>
                </a:cubicBezTo>
                <a:cubicBezTo>
                  <a:pt x="5" y="142"/>
                  <a:pt x="6" y="143"/>
                  <a:pt x="5" y="143"/>
                </a:cubicBezTo>
                <a:cubicBezTo>
                  <a:pt x="6" y="143"/>
                  <a:pt x="7" y="143"/>
                  <a:pt x="7" y="143"/>
                </a:cubicBezTo>
                <a:cubicBezTo>
                  <a:pt x="8" y="144"/>
                  <a:pt x="8" y="143"/>
                  <a:pt x="9" y="144"/>
                </a:cubicBezTo>
                <a:cubicBezTo>
                  <a:pt x="10" y="143"/>
                  <a:pt x="9" y="143"/>
                  <a:pt x="10" y="143"/>
                </a:cubicBezTo>
                <a:cubicBezTo>
                  <a:pt x="10" y="143"/>
                  <a:pt x="10" y="143"/>
                  <a:pt x="10" y="143"/>
                </a:cubicBezTo>
                <a:cubicBezTo>
                  <a:pt x="11" y="144"/>
                  <a:pt x="11" y="143"/>
                  <a:pt x="12" y="144"/>
                </a:cubicBezTo>
                <a:cubicBezTo>
                  <a:pt x="12" y="143"/>
                  <a:pt x="12" y="143"/>
                  <a:pt x="11" y="143"/>
                </a:cubicBezTo>
                <a:cubicBezTo>
                  <a:pt x="11" y="142"/>
                  <a:pt x="12" y="143"/>
                  <a:pt x="12" y="142"/>
                </a:cubicBezTo>
                <a:cubicBezTo>
                  <a:pt x="12" y="142"/>
                  <a:pt x="12" y="143"/>
                  <a:pt x="13" y="143"/>
                </a:cubicBezTo>
                <a:cubicBezTo>
                  <a:pt x="13" y="143"/>
                  <a:pt x="13" y="143"/>
                  <a:pt x="12" y="143"/>
                </a:cubicBezTo>
                <a:cubicBezTo>
                  <a:pt x="13" y="144"/>
                  <a:pt x="14" y="143"/>
                  <a:pt x="15" y="144"/>
                </a:cubicBezTo>
                <a:cubicBezTo>
                  <a:pt x="14" y="142"/>
                  <a:pt x="16" y="144"/>
                  <a:pt x="16" y="143"/>
                </a:cubicBezTo>
                <a:cubicBezTo>
                  <a:pt x="16" y="143"/>
                  <a:pt x="17" y="143"/>
                  <a:pt x="17" y="143"/>
                </a:cubicBezTo>
                <a:cubicBezTo>
                  <a:pt x="16" y="143"/>
                  <a:pt x="16" y="144"/>
                  <a:pt x="15" y="143"/>
                </a:cubicBezTo>
                <a:cubicBezTo>
                  <a:pt x="15" y="144"/>
                  <a:pt x="14" y="144"/>
                  <a:pt x="13" y="144"/>
                </a:cubicBezTo>
                <a:cubicBezTo>
                  <a:pt x="13" y="144"/>
                  <a:pt x="13" y="144"/>
                  <a:pt x="13" y="145"/>
                </a:cubicBezTo>
                <a:cubicBezTo>
                  <a:pt x="14" y="144"/>
                  <a:pt x="17" y="146"/>
                  <a:pt x="17" y="143"/>
                </a:cubicBezTo>
                <a:cubicBezTo>
                  <a:pt x="18" y="143"/>
                  <a:pt x="19" y="142"/>
                  <a:pt x="20" y="143"/>
                </a:cubicBezTo>
                <a:cubicBezTo>
                  <a:pt x="20" y="142"/>
                  <a:pt x="20" y="142"/>
                  <a:pt x="19" y="142"/>
                </a:cubicBezTo>
                <a:cubicBezTo>
                  <a:pt x="20" y="141"/>
                  <a:pt x="20" y="141"/>
                  <a:pt x="20" y="141"/>
                </a:cubicBezTo>
                <a:cubicBezTo>
                  <a:pt x="20" y="141"/>
                  <a:pt x="20" y="141"/>
                  <a:pt x="21" y="141"/>
                </a:cubicBezTo>
                <a:cubicBezTo>
                  <a:pt x="20" y="142"/>
                  <a:pt x="20" y="141"/>
                  <a:pt x="20" y="142"/>
                </a:cubicBezTo>
                <a:cubicBezTo>
                  <a:pt x="20" y="142"/>
                  <a:pt x="20" y="142"/>
                  <a:pt x="21" y="143"/>
                </a:cubicBezTo>
                <a:cubicBezTo>
                  <a:pt x="21" y="142"/>
                  <a:pt x="21" y="142"/>
                  <a:pt x="21" y="142"/>
                </a:cubicBezTo>
                <a:cubicBezTo>
                  <a:pt x="21" y="142"/>
                  <a:pt x="22" y="142"/>
                  <a:pt x="22" y="142"/>
                </a:cubicBezTo>
                <a:cubicBezTo>
                  <a:pt x="22" y="142"/>
                  <a:pt x="22" y="142"/>
                  <a:pt x="22" y="143"/>
                </a:cubicBezTo>
                <a:cubicBezTo>
                  <a:pt x="23" y="143"/>
                  <a:pt x="22" y="141"/>
                  <a:pt x="23" y="142"/>
                </a:cubicBezTo>
                <a:cubicBezTo>
                  <a:pt x="23" y="141"/>
                  <a:pt x="23" y="141"/>
                  <a:pt x="23" y="141"/>
                </a:cubicBezTo>
                <a:cubicBezTo>
                  <a:pt x="23" y="141"/>
                  <a:pt x="23" y="140"/>
                  <a:pt x="23" y="140"/>
                </a:cubicBezTo>
                <a:cubicBezTo>
                  <a:pt x="23" y="142"/>
                  <a:pt x="25" y="141"/>
                  <a:pt x="26" y="142"/>
                </a:cubicBezTo>
                <a:cubicBezTo>
                  <a:pt x="25" y="142"/>
                  <a:pt x="23" y="142"/>
                  <a:pt x="24" y="143"/>
                </a:cubicBezTo>
                <a:cubicBezTo>
                  <a:pt x="23" y="143"/>
                  <a:pt x="22" y="143"/>
                  <a:pt x="22" y="143"/>
                </a:cubicBezTo>
                <a:cubicBezTo>
                  <a:pt x="22" y="144"/>
                  <a:pt x="23" y="143"/>
                  <a:pt x="23" y="144"/>
                </a:cubicBezTo>
                <a:cubicBezTo>
                  <a:pt x="22" y="144"/>
                  <a:pt x="22" y="144"/>
                  <a:pt x="22" y="145"/>
                </a:cubicBezTo>
                <a:cubicBezTo>
                  <a:pt x="22" y="144"/>
                  <a:pt x="21" y="145"/>
                  <a:pt x="21" y="144"/>
                </a:cubicBezTo>
                <a:cubicBezTo>
                  <a:pt x="20" y="144"/>
                  <a:pt x="21" y="145"/>
                  <a:pt x="21" y="145"/>
                </a:cubicBezTo>
                <a:cubicBezTo>
                  <a:pt x="21" y="146"/>
                  <a:pt x="20" y="145"/>
                  <a:pt x="20" y="145"/>
                </a:cubicBezTo>
                <a:cubicBezTo>
                  <a:pt x="20" y="145"/>
                  <a:pt x="20" y="145"/>
                  <a:pt x="20" y="146"/>
                </a:cubicBezTo>
                <a:cubicBezTo>
                  <a:pt x="19" y="145"/>
                  <a:pt x="19" y="145"/>
                  <a:pt x="19" y="145"/>
                </a:cubicBezTo>
                <a:cubicBezTo>
                  <a:pt x="18" y="146"/>
                  <a:pt x="18" y="145"/>
                  <a:pt x="18" y="145"/>
                </a:cubicBezTo>
                <a:cubicBezTo>
                  <a:pt x="17" y="146"/>
                  <a:pt x="17" y="145"/>
                  <a:pt x="16" y="146"/>
                </a:cubicBezTo>
                <a:cubicBezTo>
                  <a:pt x="16" y="146"/>
                  <a:pt x="16" y="146"/>
                  <a:pt x="16" y="145"/>
                </a:cubicBezTo>
                <a:cubicBezTo>
                  <a:pt x="16" y="145"/>
                  <a:pt x="18" y="145"/>
                  <a:pt x="17" y="144"/>
                </a:cubicBezTo>
                <a:cubicBezTo>
                  <a:pt x="17" y="144"/>
                  <a:pt x="17" y="145"/>
                  <a:pt x="17" y="145"/>
                </a:cubicBezTo>
                <a:cubicBezTo>
                  <a:pt x="16" y="145"/>
                  <a:pt x="16" y="145"/>
                  <a:pt x="16" y="144"/>
                </a:cubicBezTo>
                <a:cubicBezTo>
                  <a:pt x="16" y="145"/>
                  <a:pt x="16" y="145"/>
                  <a:pt x="15" y="145"/>
                </a:cubicBezTo>
                <a:cubicBezTo>
                  <a:pt x="14" y="146"/>
                  <a:pt x="15" y="146"/>
                  <a:pt x="15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4" y="147"/>
                  <a:pt x="14" y="146"/>
                  <a:pt x="14" y="146"/>
                </a:cubicBezTo>
                <a:cubicBezTo>
                  <a:pt x="14" y="145"/>
                  <a:pt x="14" y="146"/>
                  <a:pt x="13" y="146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7"/>
                  <a:pt x="11" y="146"/>
                  <a:pt x="11" y="147"/>
                </a:cubicBezTo>
                <a:cubicBezTo>
                  <a:pt x="10" y="147"/>
                  <a:pt x="9" y="148"/>
                  <a:pt x="7" y="147"/>
                </a:cubicBezTo>
                <a:cubicBezTo>
                  <a:pt x="7" y="148"/>
                  <a:pt x="7" y="148"/>
                  <a:pt x="6" y="148"/>
                </a:cubicBezTo>
                <a:cubicBezTo>
                  <a:pt x="6" y="149"/>
                  <a:pt x="7" y="149"/>
                  <a:pt x="6" y="149"/>
                </a:cubicBezTo>
                <a:cubicBezTo>
                  <a:pt x="7" y="150"/>
                  <a:pt x="7" y="150"/>
                  <a:pt x="8" y="150"/>
                </a:cubicBezTo>
                <a:cubicBezTo>
                  <a:pt x="8" y="149"/>
                  <a:pt x="8" y="150"/>
                  <a:pt x="8" y="149"/>
                </a:cubicBezTo>
                <a:cubicBezTo>
                  <a:pt x="8" y="149"/>
                  <a:pt x="9" y="149"/>
                  <a:pt x="9" y="148"/>
                </a:cubicBezTo>
                <a:cubicBezTo>
                  <a:pt x="10" y="148"/>
                  <a:pt x="9" y="149"/>
                  <a:pt x="9" y="150"/>
                </a:cubicBezTo>
                <a:cubicBezTo>
                  <a:pt x="10" y="150"/>
                  <a:pt x="10" y="149"/>
                  <a:pt x="10" y="150"/>
                </a:cubicBezTo>
                <a:cubicBezTo>
                  <a:pt x="11" y="150"/>
                  <a:pt x="12" y="149"/>
                  <a:pt x="13" y="149"/>
                </a:cubicBezTo>
                <a:cubicBezTo>
                  <a:pt x="13" y="150"/>
                  <a:pt x="12" y="150"/>
                  <a:pt x="12" y="150"/>
                </a:cubicBezTo>
                <a:cubicBezTo>
                  <a:pt x="12" y="150"/>
                  <a:pt x="12" y="150"/>
                  <a:pt x="13" y="151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4" y="149"/>
                  <a:pt x="15" y="150"/>
                  <a:pt x="16" y="150"/>
                </a:cubicBezTo>
                <a:cubicBezTo>
                  <a:pt x="17" y="150"/>
                  <a:pt x="16" y="150"/>
                  <a:pt x="16" y="150"/>
                </a:cubicBezTo>
                <a:cubicBezTo>
                  <a:pt x="17" y="151"/>
                  <a:pt x="17" y="150"/>
                  <a:pt x="17" y="150"/>
                </a:cubicBezTo>
                <a:cubicBezTo>
                  <a:pt x="17" y="150"/>
                  <a:pt x="17" y="150"/>
                  <a:pt x="16" y="149"/>
                </a:cubicBezTo>
                <a:cubicBezTo>
                  <a:pt x="16" y="149"/>
                  <a:pt x="16" y="149"/>
                  <a:pt x="16" y="149"/>
                </a:cubicBezTo>
                <a:cubicBezTo>
                  <a:pt x="16" y="148"/>
                  <a:pt x="16" y="148"/>
                  <a:pt x="17" y="148"/>
                </a:cubicBezTo>
                <a:cubicBezTo>
                  <a:pt x="17" y="149"/>
                  <a:pt x="17" y="149"/>
                  <a:pt x="17" y="149"/>
                </a:cubicBezTo>
                <a:cubicBezTo>
                  <a:pt x="17" y="149"/>
                  <a:pt x="17" y="149"/>
                  <a:pt x="17" y="148"/>
                </a:cubicBezTo>
                <a:cubicBezTo>
                  <a:pt x="17" y="148"/>
                  <a:pt x="18" y="148"/>
                  <a:pt x="18" y="148"/>
                </a:cubicBezTo>
                <a:cubicBezTo>
                  <a:pt x="18" y="149"/>
                  <a:pt x="18" y="149"/>
                  <a:pt x="18" y="149"/>
                </a:cubicBezTo>
                <a:cubicBezTo>
                  <a:pt x="18" y="150"/>
                  <a:pt x="17" y="149"/>
                  <a:pt x="17" y="150"/>
                </a:cubicBezTo>
                <a:cubicBezTo>
                  <a:pt x="21" y="149"/>
                  <a:pt x="25" y="148"/>
                  <a:pt x="29" y="147"/>
                </a:cubicBezTo>
                <a:cubicBezTo>
                  <a:pt x="28" y="146"/>
                  <a:pt x="30" y="146"/>
                  <a:pt x="30" y="147"/>
                </a:cubicBezTo>
                <a:cubicBezTo>
                  <a:pt x="30" y="146"/>
                  <a:pt x="30" y="146"/>
                  <a:pt x="30" y="145"/>
                </a:cubicBezTo>
                <a:cubicBezTo>
                  <a:pt x="31" y="145"/>
                  <a:pt x="31" y="146"/>
                  <a:pt x="31" y="145"/>
                </a:cubicBezTo>
                <a:cubicBezTo>
                  <a:pt x="32" y="145"/>
                  <a:pt x="31" y="146"/>
                  <a:pt x="31" y="146"/>
                </a:cubicBezTo>
                <a:cubicBezTo>
                  <a:pt x="32" y="146"/>
                  <a:pt x="32" y="145"/>
                  <a:pt x="33" y="145"/>
                </a:cubicBezTo>
                <a:cubicBezTo>
                  <a:pt x="33" y="147"/>
                  <a:pt x="35" y="146"/>
                  <a:pt x="36" y="146"/>
                </a:cubicBezTo>
                <a:cubicBezTo>
                  <a:pt x="37" y="146"/>
                  <a:pt x="36" y="146"/>
                  <a:pt x="36" y="146"/>
                </a:cubicBezTo>
                <a:cubicBezTo>
                  <a:pt x="37" y="145"/>
                  <a:pt x="36" y="146"/>
                  <a:pt x="37" y="146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45"/>
                  <a:pt x="37" y="145"/>
                  <a:pt x="38" y="145"/>
                </a:cubicBezTo>
                <a:cubicBezTo>
                  <a:pt x="38" y="145"/>
                  <a:pt x="38" y="144"/>
                  <a:pt x="38" y="144"/>
                </a:cubicBezTo>
                <a:cubicBezTo>
                  <a:pt x="38" y="144"/>
                  <a:pt x="39" y="145"/>
                  <a:pt x="39" y="144"/>
                </a:cubicBezTo>
                <a:cubicBezTo>
                  <a:pt x="39" y="144"/>
                  <a:pt x="39" y="144"/>
                  <a:pt x="39" y="145"/>
                </a:cubicBezTo>
                <a:cubicBezTo>
                  <a:pt x="41" y="145"/>
                  <a:pt x="40" y="145"/>
                  <a:pt x="42" y="144"/>
                </a:cubicBezTo>
                <a:cubicBezTo>
                  <a:pt x="42" y="144"/>
                  <a:pt x="42" y="145"/>
                  <a:pt x="42" y="145"/>
                </a:cubicBezTo>
                <a:cubicBezTo>
                  <a:pt x="43" y="144"/>
                  <a:pt x="45" y="144"/>
                  <a:pt x="45" y="143"/>
                </a:cubicBezTo>
                <a:cubicBezTo>
                  <a:pt x="46" y="143"/>
                  <a:pt x="46" y="144"/>
                  <a:pt x="46" y="144"/>
                </a:cubicBezTo>
                <a:cubicBezTo>
                  <a:pt x="46" y="144"/>
                  <a:pt x="46" y="143"/>
                  <a:pt x="47" y="142"/>
                </a:cubicBezTo>
                <a:cubicBezTo>
                  <a:pt x="47" y="143"/>
                  <a:pt x="47" y="143"/>
                  <a:pt x="47" y="143"/>
                </a:cubicBezTo>
                <a:cubicBezTo>
                  <a:pt x="48" y="142"/>
                  <a:pt x="50" y="143"/>
                  <a:pt x="51" y="142"/>
                </a:cubicBezTo>
                <a:cubicBezTo>
                  <a:pt x="52" y="142"/>
                  <a:pt x="51" y="142"/>
                  <a:pt x="52" y="142"/>
                </a:cubicBezTo>
                <a:cubicBezTo>
                  <a:pt x="52" y="143"/>
                  <a:pt x="51" y="142"/>
                  <a:pt x="51" y="143"/>
                </a:cubicBezTo>
                <a:cubicBezTo>
                  <a:pt x="52" y="142"/>
                  <a:pt x="54" y="141"/>
                  <a:pt x="55" y="141"/>
                </a:cubicBezTo>
                <a:cubicBezTo>
                  <a:pt x="55" y="141"/>
                  <a:pt x="54" y="141"/>
                  <a:pt x="55" y="140"/>
                </a:cubicBezTo>
                <a:cubicBezTo>
                  <a:pt x="55" y="141"/>
                  <a:pt x="56" y="141"/>
                  <a:pt x="57" y="141"/>
                </a:cubicBezTo>
                <a:cubicBezTo>
                  <a:pt x="57" y="140"/>
                  <a:pt x="56" y="141"/>
                  <a:pt x="56" y="140"/>
                </a:cubicBezTo>
                <a:cubicBezTo>
                  <a:pt x="56" y="140"/>
                  <a:pt x="56" y="140"/>
                  <a:pt x="57" y="140"/>
                </a:cubicBezTo>
                <a:cubicBezTo>
                  <a:pt x="57" y="140"/>
                  <a:pt x="57" y="141"/>
                  <a:pt x="57" y="141"/>
                </a:cubicBezTo>
                <a:cubicBezTo>
                  <a:pt x="58" y="140"/>
                  <a:pt x="59" y="139"/>
                  <a:pt x="60" y="139"/>
                </a:cubicBezTo>
                <a:cubicBezTo>
                  <a:pt x="60" y="139"/>
                  <a:pt x="60" y="140"/>
                  <a:pt x="60" y="140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61" y="139"/>
                  <a:pt x="61" y="139"/>
                  <a:pt x="62" y="139"/>
                </a:cubicBezTo>
                <a:cubicBezTo>
                  <a:pt x="62" y="139"/>
                  <a:pt x="62" y="140"/>
                  <a:pt x="62" y="140"/>
                </a:cubicBezTo>
                <a:cubicBezTo>
                  <a:pt x="63" y="139"/>
                  <a:pt x="64" y="139"/>
                  <a:pt x="64" y="139"/>
                </a:cubicBezTo>
                <a:cubicBezTo>
                  <a:pt x="65" y="139"/>
                  <a:pt x="64" y="140"/>
                  <a:pt x="64" y="139"/>
                </a:cubicBezTo>
                <a:cubicBezTo>
                  <a:pt x="64" y="140"/>
                  <a:pt x="65" y="139"/>
                  <a:pt x="65" y="138"/>
                </a:cubicBezTo>
                <a:cubicBezTo>
                  <a:pt x="66" y="138"/>
                  <a:pt x="66" y="139"/>
                  <a:pt x="65" y="139"/>
                </a:cubicBezTo>
                <a:cubicBezTo>
                  <a:pt x="66" y="139"/>
                  <a:pt x="67" y="138"/>
                  <a:pt x="68" y="138"/>
                </a:cubicBezTo>
                <a:cubicBezTo>
                  <a:pt x="68" y="138"/>
                  <a:pt x="68" y="138"/>
                  <a:pt x="67" y="138"/>
                </a:cubicBezTo>
                <a:cubicBezTo>
                  <a:pt x="68" y="139"/>
                  <a:pt x="68" y="139"/>
                  <a:pt x="69" y="139"/>
                </a:cubicBezTo>
                <a:cubicBezTo>
                  <a:pt x="69" y="139"/>
                  <a:pt x="68" y="139"/>
                  <a:pt x="69" y="139"/>
                </a:cubicBezTo>
                <a:cubicBezTo>
                  <a:pt x="69" y="139"/>
                  <a:pt x="68" y="139"/>
                  <a:pt x="68" y="140"/>
                </a:cubicBezTo>
                <a:cubicBezTo>
                  <a:pt x="69" y="140"/>
                  <a:pt x="69" y="139"/>
                  <a:pt x="69" y="139"/>
                </a:cubicBezTo>
                <a:cubicBezTo>
                  <a:pt x="69" y="139"/>
                  <a:pt x="69" y="138"/>
                  <a:pt x="70" y="139"/>
                </a:cubicBezTo>
                <a:cubicBezTo>
                  <a:pt x="70" y="138"/>
                  <a:pt x="70" y="139"/>
                  <a:pt x="69" y="138"/>
                </a:cubicBezTo>
                <a:cubicBezTo>
                  <a:pt x="70" y="138"/>
                  <a:pt x="70" y="138"/>
                  <a:pt x="70" y="137"/>
                </a:cubicBezTo>
                <a:cubicBezTo>
                  <a:pt x="71" y="137"/>
                  <a:pt x="70" y="138"/>
                  <a:pt x="71" y="138"/>
                </a:cubicBezTo>
                <a:cubicBezTo>
                  <a:pt x="71" y="137"/>
                  <a:pt x="72" y="137"/>
                  <a:pt x="72" y="137"/>
                </a:cubicBezTo>
                <a:cubicBezTo>
                  <a:pt x="73" y="136"/>
                  <a:pt x="74" y="136"/>
                  <a:pt x="74" y="136"/>
                </a:cubicBezTo>
                <a:cubicBezTo>
                  <a:pt x="74" y="136"/>
                  <a:pt x="74" y="136"/>
                  <a:pt x="74" y="137"/>
                </a:cubicBezTo>
                <a:cubicBezTo>
                  <a:pt x="74" y="137"/>
                  <a:pt x="75" y="137"/>
                  <a:pt x="75" y="136"/>
                </a:cubicBezTo>
                <a:cubicBezTo>
                  <a:pt x="75" y="136"/>
                  <a:pt x="75" y="136"/>
                  <a:pt x="74" y="136"/>
                </a:cubicBezTo>
                <a:cubicBezTo>
                  <a:pt x="74" y="136"/>
                  <a:pt x="75" y="136"/>
                  <a:pt x="75" y="136"/>
                </a:cubicBezTo>
                <a:cubicBezTo>
                  <a:pt x="75" y="136"/>
                  <a:pt x="74" y="135"/>
                  <a:pt x="75" y="135"/>
                </a:cubicBezTo>
                <a:cubicBezTo>
                  <a:pt x="75" y="136"/>
                  <a:pt x="75" y="136"/>
                  <a:pt x="76" y="136"/>
                </a:cubicBezTo>
                <a:cubicBezTo>
                  <a:pt x="76" y="137"/>
                  <a:pt x="75" y="136"/>
                  <a:pt x="75" y="137"/>
                </a:cubicBezTo>
                <a:cubicBezTo>
                  <a:pt x="75" y="137"/>
                  <a:pt x="76" y="136"/>
                  <a:pt x="77" y="136"/>
                </a:cubicBezTo>
                <a:cubicBezTo>
                  <a:pt x="77" y="136"/>
                  <a:pt x="76" y="136"/>
                  <a:pt x="77" y="136"/>
                </a:cubicBezTo>
                <a:cubicBezTo>
                  <a:pt x="77" y="136"/>
                  <a:pt x="77" y="135"/>
                  <a:pt x="78" y="136"/>
                </a:cubicBezTo>
                <a:cubicBezTo>
                  <a:pt x="78" y="136"/>
                  <a:pt x="78" y="135"/>
                  <a:pt x="78" y="135"/>
                </a:cubicBezTo>
                <a:cubicBezTo>
                  <a:pt x="78" y="135"/>
                  <a:pt x="78" y="135"/>
                  <a:pt x="78" y="135"/>
                </a:cubicBezTo>
                <a:cubicBezTo>
                  <a:pt x="78" y="135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8" y="136"/>
                  <a:pt x="78" y="137"/>
                  <a:pt x="78" y="137"/>
                </a:cubicBezTo>
                <a:cubicBezTo>
                  <a:pt x="78" y="137"/>
                  <a:pt x="78" y="136"/>
                  <a:pt x="78" y="136"/>
                </a:cubicBezTo>
                <a:cubicBezTo>
                  <a:pt x="78" y="136"/>
                  <a:pt x="78" y="136"/>
                  <a:pt x="78" y="136"/>
                </a:cubicBezTo>
                <a:cubicBezTo>
                  <a:pt x="79" y="136"/>
                  <a:pt x="79" y="136"/>
                  <a:pt x="79" y="137"/>
                </a:cubicBezTo>
                <a:cubicBezTo>
                  <a:pt x="79" y="137"/>
                  <a:pt x="79" y="136"/>
                  <a:pt x="79" y="136"/>
                </a:cubicBezTo>
                <a:cubicBezTo>
                  <a:pt x="79" y="136"/>
                  <a:pt x="79" y="136"/>
                  <a:pt x="79" y="136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80" y="135"/>
                  <a:pt x="80" y="136"/>
                </a:cubicBezTo>
                <a:cubicBezTo>
                  <a:pt x="80" y="136"/>
                  <a:pt x="80" y="135"/>
                  <a:pt x="80" y="135"/>
                </a:cubicBezTo>
                <a:cubicBezTo>
                  <a:pt x="80" y="136"/>
                  <a:pt x="80" y="136"/>
                  <a:pt x="79" y="136"/>
                </a:cubicBezTo>
                <a:cubicBezTo>
                  <a:pt x="80" y="136"/>
                  <a:pt x="81" y="136"/>
                  <a:pt x="82" y="136"/>
                </a:cubicBezTo>
                <a:cubicBezTo>
                  <a:pt x="81" y="136"/>
                  <a:pt x="81" y="136"/>
                  <a:pt x="81" y="136"/>
                </a:cubicBezTo>
                <a:cubicBezTo>
                  <a:pt x="82" y="137"/>
                  <a:pt x="82" y="135"/>
                  <a:pt x="83" y="136"/>
                </a:cubicBezTo>
                <a:cubicBezTo>
                  <a:pt x="83" y="136"/>
                  <a:pt x="82" y="136"/>
                  <a:pt x="83" y="136"/>
                </a:cubicBezTo>
                <a:cubicBezTo>
                  <a:pt x="83" y="136"/>
                  <a:pt x="83" y="136"/>
                  <a:pt x="83" y="135"/>
                </a:cubicBezTo>
                <a:cubicBezTo>
                  <a:pt x="83" y="135"/>
                  <a:pt x="84" y="136"/>
                  <a:pt x="84" y="137"/>
                </a:cubicBezTo>
                <a:cubicBezTo>
                  <a:pt x="82" y="137"/>
                  <a:pt x="81" y="138"/>
                  <a:pt x="79" y="137"/>
                </a:cubicBezTo>
                <a:cubicBezTo>
                  <a:pt x="80" y="136"/>
                  <a:pt x="81" y="137"/>
                  <a:pt x="81" y="136"/>
                </a:cubicBezTo>
                <a:cubicBezTo>
                  <a:pt x="81" y="137"/>
                  <a:pt x="80" y="136"/>
                  <a:pt x="80" y="137"/>
                </a:cubicBezTo>
                <a:cubicBezTo>
                  <a:pt x="80" y="137"/>
                  <a:pt x="79" y="136"/>
                  <a:pt x="79" y="136"/>
                </a:cubicBezTo>
                <a:cubicBezTo>
                  <a:pt x="79" y="136"/>
                  <a:pt x="79" y="137"/>
                  <a:pt x="79" y="137"/>
                </a:cubicBezTo>
                <a:cubicBezTo>
                  <a:pt x="79" y="137"/>
                  <a:pt x="79" y="137"/>
                  <a:pt x="78" y="137"/>
                </a:cubicBezTo>
                <a:cubicBezTo>
                  <a:pt x="79" y="138"/>
                  <a:pt x="77" y="138"/>
                  <a:pt x="78" y="139"/>
                </a:cubicBezTo>
                <a:cubicBezTo>
                  <a:pt x="78" y="137"/>
                  <a:pt x="80" y="138"/>
                  <a:pt x="81" y="139"/>
                </a:cubicBezTo>
                <a:cubicBezTo>
                  <a:pt x="82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1" y="138"/>
                  <a:pt x="81" y="138"/>
                </a:cubicBezTo>
                <a:cubicBezTo>
                  <a:pt x="81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2" y="138"/>
                </a:cubicBezTo>
                <a:cubicBezTo>
                  <a:pt x="82" y="138"/>
                  <a:pt x="82" y="138"/>
                  <a:pt x="81" y="138"/>
                </a:cubicBezTo>
                <a:cubicBezTo>
                  <a:pt x="82" y="139"/>
                  <a:pt x="81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8"/>
                  <a:pt x="80" y="138"/>
                  <a:pt x="80" y="138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80" y="139"/>
                  <a:pt x="80" y="139"/>
                </a:cubicBezTo>
                <a:cubicBezTo>
                  <a:pt x="80" y="139"/>
                  <a:pt x="79" y="139"/>
                  <a:pt x="79" y="139"/>
                </a:cubicBezTo>
                <a:cubicBezTo>
                  <a:pt x="79" y="139"/>
                  <a:pt x="79" y="139"/>
                  <a:pt x="79" y="139"/>
                </a:cubicBezTo>
                <a:cubicBezTo>
                  <a:pt x="78" y="139"/>
                  <a:pt x="78" y="139"/>
                  <a:pt x="77" y="139"/>
                </a:cubicBezTo>
                <a:cubicBezTo>
                  <a:pt x="77" y="140"/>
                  <a:pt x="77" y="139"/>
                  <a:pt x="77" y="140"/>
                </a:cubicBezTo>
                <a:cubicBezTo>
                  <a:pt x="76" y="139"/>
                  <a:pt x="76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0"/>
                  <a:pt x="75" y="140"/>
                  <a:pt x="75" y="140"/>
                </a:cubicBezTo>
                <a:cubicBezTo>
                  <a:pt x="75" y="141"/>
                  <a:pt x="74" y="140"/>
                  <a:pt x="74" y="141"/>
                </a:cubicBezTo>
                <a:cubicBezTo>
                  <a:pt x="74" y="141"/>
                  <a:pt x="74" y="141"/>
                  <a:pt x="74" y="140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3" y="140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0"/>
                  <a:pt x="73" y="140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2" y="140"/>
                  <a:pt x="72" y="141"/>
                </a:cubicBezTo>
                <a:cubicBezTo>
                  <a:pt x="72" y="141"/>
                  <a:pt x="73" y="141"/>
                  <a:pt x="73" y="141"/>
                </a:cubicBezTo>
                <a:cubicBezTo>
                  <a:pt x="73" y="141"/>
                  <a:pt x="72" y="142"/>
                  <a:pt x="72" y="142"/>
                </a:cubicBezTo>
                <a:cubicBezTo>
                  <a:pt x="72" y="142"/>
                  <a:pt x="72" y="142"/>
                  <a:pt x="72" y="142"/>
                </a:cubicBezTo>
                <a:cubicBezTo>
                  <a:pt x="72" y="141"/>
                  <a:pt x="72" y="142"/>
                  <a:pt x="72" y="142"/>
                </a:cubicBezTo>
                <a:cubicBezTo>
                  <a:pt x="72" y="141"/>
                  <a:pt x="71" y="141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3"/>
                  <a:pt x="70" y="143"/>
                </a:cubicBezTo>
                <a:cubicBezTo>
                  <a:pt x="70" y="142"/>
                  <a:pt x="70" y="142"/>
                  <a:pt x="69" y="142"/>
                </a:cubicBezTo>
                <a:cubicBezTo>
                  <a:pt x="69" y="142"/>
                  <a:pt x="69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2"/>
                </a:cubicBezTo>
                <a:cubicBezTo>
                  <a:pt x="68" y="142"/>
                  <a:pt x="68" y="141"/>
                  <a:pt x="67" y="141"/>
                </a:cubicBezTo>
                <a:cubicBezTo>
                  <a:pt x="67" y="142"/>
                  <a:pt x="66" y="141"/>
                  <a:pt x="66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8" y="142"/>
                  <a:pt x="68" y="142"/>
                  <a:pt x="68" y="142"/>
                </a:cubicBezTo>
                <a:cubicBezTo>
                  <a:pt x="68" y="142"/>
                  <a:pt x="68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2"/>
                  <a:pt x="67" y="142"/>
                </a:cubicBezTo>
                <a:cubicBezTo>
                  <a:pt x="67" y="142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6" y="143"/>
                  <a:pt x="65" y="143"/>
                </a:cubicBezTo>
                <a:cubicBezTo>
                  <a:pt x="65" y="143"/>
                  <a:pt x="65" y="143"/>
                  <a:pt x="65" y="143"/>
                </a:cubicBezTo>
                <a:cubicBezTo>
                  <a:pt x="64" y="142"/>
                  <a:pt x="63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0" y="144"/>
                </a:cubicBezTo>
                <a:cubicBezTo>
                  <a:pt x="60" y="144"/>
                  <a:pt x="60" y="144"/>
                  <a:pt x="60" y="144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0" y="145"/>
                  <a:pt x="59" y="145"/>
                  <a:pt x="59" y="145"/>
                </a:cubicBezTo>
                <a:cubicBezTo>
                  <a:pt x="59" y="144"/>
                  <a:pt x="60" y="145"/>
                  <a:pt x="60" y="144"/>
                </a:cubicBezTo>
                <a:cubicBezTo>
                  <a:pt x="60" y="144"/>
                  <a:pt x="59" y="144"/>
                  <a:pt x="59" y="144"/>
                </a:cubicBezTo>
                <a:cubicBezTo>
                  <a:pt x="59" y="145"/>
                  <a:pt x="60" y="145"/>
                  <a:pt x="59" y="145"/>
                </a:cubicBezTo>
                <a:cubicBezTo>
                  <a:pt x="59" y="146"/>
                  <a:pt x="59" y="146"/>
                  <a:pt x="59" y="146"/>
                </a:cubicBezTo>
                <a:cubicBezTo>
                  <a:pt x="59" y="145"/>
                  <a:pt x="57" y="147"/>
                  <a:pt x="57" y="147"/>
                </a:cubicBezTo>
                <a:cubicBezTo>
                  <a:pt x="57" y="147"/>
                  <a:pt x="56" y="147"/>
                  <a:pt x="57" y="147"/>
                </a:cubicBezTo>
                <a:cubicBezTo>
                  <a:pt x="56" y="147"/>
                  <a:pt x="56" y="147"/>
                  <a:pt x="55" y="147"/>
                </a:cubicBezTo>
                <a:cubicBezTo>
                  <a:pt x="55" y="147"/>
                  <a:pt x="55" y="148"/>
                  <a:pt x="54" y="148"/>
                </a:cubicBezTo>
                <a:cubicBezTo>
                  <a:pt x="54" y="148"/>
                  <a:pt x="54" y="148"/>
                  <a:pt x="53" y="147"/>
                </a:cubicBezTo>
                <a:cubicBezTo>
                  <a:pt x="52" y="149"/>
                  <a:pt x="51" y="148"/>
                  <a:pt x="49" y="149"/>
                </a:cubicBezTo>
                <a:cubicBezTo>
                  <a:pt x="49" y="149"/>
                  <a:pt x="49" y="148"/>
                  <a:pt x="49" y="149"/>
                </a:cubicBezTo>
                <a:cubicBezTo>
                  <a:pt x="49" y="150"/>
                  <a:pt x="48" y="149"/>
                  <a:pt x="48" y="149"/>
                </a:cubicBezTo>
                <a:cubicBezTo>
                  <a:pt x="48" y="149"/>
                  <a:pt x="47" y="150"/>
                  <a:pt x="47" y="150"/>
                </a:cubicBezTo>
                <a:cubicBezTo>
                  <a:pt x="46" y="150"/>
                  <a:pt x="47" y="150"/>
                  <a:pt x="47" y="149"/>
                </a:cubicBezTo>
                <a:cubicBezTo>
                  <a:pt x="47" y="149"/>
                  <a:pt x="47" y="149"/>
                  <a:pt x="46" y="149"/>
                </a:cubicBezTo>
                <a:cubicBezTo>
                  <a:pt x="46" y="149"/>
                  <a:pt x="47" y="150"/>
                  <a:pt x="46" y="150"/>
                </a:cubicBezTo>
                <a:cubicBezTo>
                  <a:pt x="46" y="150"/>
                  <a:pt x="46" y="149"/>
                  <a:pt x="46" y="149"/>
                </a:cubicBezTo>
                <a:cubicBezTo>
                  <a:pt x="45" y="149"/>
                  <a:pt x="45" y="150"/>
                  <a:pt x="45" y="150"/>
                </a:cubicBezTo>
                <a:cubicBezTo>
                  <a:pt x="45" y="150"/>
                  <a:pt x="45" y="149"/>
                  <a:pt x="45" y="149"/>
                </a:cubicBezTo>
                <a:cubicBezTo>
                  <a:pt x="45" y="150"/>
                  <a:pt x="44" y="150"/>
                  <a:pt x="44" y="151"/>
                </a:cubicBezTo>
                <a:cubicBezTo>
                  <a:pt x="43" y="150"/>
                  <a:pt x="43" y="151"/>
                  <a:pt x="43" y="150"/>
                </a:cubicBezTo>
                <a:cubicBezTo>
                  <a:pt x="43" y="151"/>
                  <a:pt x="42" y="151"/>
                  <a:pt x="42" y="151"/>
                </a:cubicBezTo>
                <a:cubicBezTo>
                  <a:pt x="42" y="151"/>
                  <a:pt x="42" y="151"/>
                  <a:pt x="42" y="150"/>
                </a:cubicBezTo>
                <a:cubicBezTo>
                  <a:pt x="42" y="151"/>
                  <a:pt x="40" y="151"/>
                  <a:pt x="40" y="152"/>
                </a:cubicBezTo>
                <a:cubicBezTo>
                  <a:pt x="40" y="152"/>
                  <a:pt x="40" y="153"/>
                  <a:pt x="39" y="153"/>
                </a:cubicBezTo>
                <a:cubicBezTo>
                  <a:pt x="39" y="152"/>
                  <a:pt x="39" y="152"/>
                  <a:pt x="40" y="152"/>
                </a:cubicBezTo>
                <a:cubicBezTo>
                  <a:pt x="39" y="152"/>
                  <a:pt x="39" y="152"/>
                  <a:pt x="38" y="152"/>
                </a:cubicBezTo>
                <a:cubicBezTo>
                  <a:pt x="39" y="154"/>
                  <a:pt x="37" y="153"/>
                  <a:pt x="36" y="154"/>
                </a:cubicBezTo>
                <a:cubicBezTo>
                  <a:pt x="36" y="153"/>
                  <a:pt x="37" y="153"/>
                  <a:pt x="37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8" y="153"/>
                  <a:pt x="37" y="153"/>
                  <a:pt x="38" y="152"/>
                </a:cubicBezTo>
                <a:cubicBezTo>
                  <a:pt x="37" y="152"/>
                  <a:pt x="37" y="153"/>
                  <a:pt x="36" y="152"/>
                </a:cubicBezTo>
                <a:cubicBezTo>
                  <a:pt x="35" y="152"/>
                  <a:pt x="36" y="152"/>
                  <a:pt x="36" y="153"/>
                </a:cubicBezTo>
                <a:cubicBezTo>
                  <a:pt x="35" y="152"/>
                  <a:pt x="32" y="154"/>
                  <a:pt x="31" y="154"/>
                </a:cubicBezTo>
                <a:cubicBezTo>
                  <a:pt x="31" y="154"/>
                  <a:pt x="30" y="155"/>
                  <a:pt x="31" y="155"/>
                </a:cubicBezTo>
                <a:cubicBezTo>
                  <a:pt x="31" y="156"/>
                  <a:pt x="30" y="155"/>
                  <a:pt x="30" y="156"/>
                </a:cubicBezTo>
                <a:cubicBezTo>
                  <a:pt x="29" y="156"/>
                  <a:pt x="30" y="155"/>
                  <a:pt x="30" y="155"/>
                </a:cubicBezTo>
                <a:cubicBezTo>
                  <a:pt x="30" y="155"/>
                  <a:pt x="30" y="155"/>
                  <a:pt x="30" y="155"/>
                </a:cubicBezTo>
                <a:cubicBezTo>
                  <a:pt x="31" y="154"/>
                  <a:pt x="30" y="154"/>
                  <a:pt x="30" y="154"/>
                </a:cubicBezTo>
                <a:cubicBezTo>
                  <a:pt x="30" y="154"/>
                  <a:pt x="30" y="154"/>
                  <a:pt x="29" y="155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29" y="155"/>
                  <a:pt x="29" y="155"/>
                  <a:pt x="29" y="156"/>
                </a:cubicBezTo>
                <a:cubicBezTo>
                  <a:pt x="29" y="156"/>
                  <a:pt x="28" y="156"/>
                  <a:pt x="28" y="156"/>
                </a:cubicBezTo>
                <a:cubicBezTo>
                  <a:pt x="30" y="156"/>
                  <a:pt x="32" y="156"/>
                  <a:pt x="34" y="155"/>
                </a:cubicBezTo>
                <a:cubicBezTo>
                  <a:pt x="35" y="155"/>
                  <a:pt x="34" y="156"/>
                  <a:pt x="35" y="156"/>
                </a:cubicBezTo>
                <a:cubicBezTo>
                  <a:pt x="35" y="156"/>
                  <a:pt x="35" y="156"/>
                  <a:pt x="35" y="155"/>
                </a:cubicBezTo>
                <a:cubicBezTo>
                  <a:pt x="36" y="156"/>
                  <a:pt x="35" y="156"/>
                  <a:pt x="35" y="157"/>
                </a:cubicBezTo>
                <a:cubicBezTo>
                  <a:pt x="34" y="157"/>
                  <a:pt x="32" y="156"/>
                  <a:pt x="31" y="158"/>
                </a:cubicBezTo>
                <a:cubicBezTo>
                  <a:pt x="31" y="158"/>
                  <a:pt x="30" y="157"/>
                  <a:pt x="30" y="158"/>
                </a:cubicBezTo>
                <a:cubicBezTo>
                  <a:pt x="30" y="158"/>
                  <a:pt x="30" y="158"/>
                  <a:pt x="30" y="158"/>
                </a:cubicBezTo>
                <a:cubicBezTo>
                  <a:pt x="29" y="158"/>
                  <a:pt x="30" y="159"/>
                  <a:pt x="30" y="159"/>
                </a:cubicBezTo>
                <a:cubicBezTo>
                  <a:pt x="28" y="158"/>
                  <a:pt x="28" y="159"/>
                  <a:pt x="28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59"/>
                  <a:pt x="27" y="159"/>
                  <a:pt x="27" y="159"/>
                </a:cubicBezTo>
                <a:cubicBezTo>
                  <a:pt x="27" y="160"/>
                  <a:pt x="26" y="160"/>
                  <a:pt x="26" y="160"/>
                </a:cubicBezTo>
                <a:cubicBezTo>
                  <a:pt x="26" y="159"/>
                  <a:pt x="27" y="159"/>
                  <a:pt x="26" y="159"/>
                </a:cubicBezTo>
                <a:cubicBezTo>
                  <a:pt x="26" y="159"/>
                  <a:pt x="26" y="159"/>
                  <a:pt x="25" y="159"/>
                </a:cubicBezTo>
                <a:cubicBezTo>
                  <a:pt x="25" y="159"/>
                  <a:pt x="25" y="159"/>
                  <a:pt x="25" y="160"/>
                </a:cubicBezTo>
                <a:cubicBezTo>
                  <a:pt x="24" y="160"/>
                  <a:pt x="24" y="160"/>
                  <a:pt x="22" y="159"/>
                </a:cubicBezTo>
                <a:cubicBezTo>
                  <a:pt x="23" y="161"/>
                  <a:pt x="22" y="159"/>
                  <a:pt x="21" y="160"/>
                </a:cubicBezTo>
                <a:cubicBezTo>
                  <a:pt x="21" y="160"/>
                  <a:pt x="22" y="160"/>
                  <a:pt x="22" y="159"/>
                </a:cubicBezTo>
                <a:cubicBezTo>
                  <a:pt x="21" y="160"/>
                  <a:pt x="21" y="160"/>
                  <a:pt x="20" y="160"/>
                </a:cubicBezTo>
                <a:cubicBezTo>
                  <a:pt x="20" y="160"/>
                  <a:pt x="20" y="161"/>
                  <a:pt x="20" y="160"/>
                </a:cubicBezTo>
                <a:cubicBezTo>
                  <a:pt x="20" y="161"/>
                  <a:pt x="20" y="161"/>
                  <a:pt x="20" y="162"/>
                </a:cubicBezTo>
                <a:cubicBezTo>
                  <a:pt x="20" y="161"/>
                  <a:pt x="21" y="162"/>
                  <a:pt x="22" y="161"/>
                </a:cubicBezTo>
                <a:cubicBezTo>
                  <a:pt x="22" y="162"/>
                  <a:pt x="21" y="162"/>
                  <a:pt x="22" y="162"/>
                </a:cubicBezTo>
                <a:cubicBezTo>
                  <a:pt x="22" y="162"/>
                  <a:pt x="22" y="161"/>
                  <a:pt x="22" y="161"/>
                </a:cubicBezTo>
                <a:cubicBezTo>
                  <a:pt x="22" y="161"/>
                  <a:pt x="23" y="161"/>
                  <a:pt x="23" y="160"/>
                </a:cubicBezTo>
                <a:cubicBezTo>
                  <a:pt x="23" y="161"/>
                  <a:pt x="24" y="160"/>
                  <a:pt x="24" y="160"/>
                </a:cubicBezTo>
                <a:cubicBezTo>
                  <a:pt x="25" y="161"/>
                  <a:pt x="24" y="161"/>
                  <a:pt x="24" y="161"/>
                </a:cubicBezTo>
                <a:cubicBezTo>
                  <a:pt x="24" y="161"/>
                  <a:pt x="24" y="161"/>
                  <a:pt x="24" y="161"/>
                </a:cubicBezTo>
                <a:cubicBezTo>
                  <a:pt x="25" y="161"/>
                  <a:pt x="25" y="161"/>
                  <a:pt x="26" y="161"/>
                </a:cubicBezTo>
                <a:cubicBezTo>
                  <a:pt x="26" y="161"/>
                  <a:pt x="26" y="160"/>
                  <a:pt x="26" y="160"/>
                </a:cubicBezTo>
                <a:cubicBezTo>
                  <a:pt x="27" y="160"/>
                  <a:pt x="26" y="161"/>
                  <a:pt x="27" y="161"/>
                </a:cubicBezTo>
                <a:cubicBezTo>
                  <a:pt x="27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8" y="161"/>
                </a:cubicBezTo>
                <a:cubicBezTo>
                  <a:pt x="28" y="161"/>
                  <a:pt x="28" y="161"/>
                  <a:pt x="29" y="161"/>
                </a:cubicBezTo>
                <a:cubicBezTo>
                  <a:pt x="30" y="161"/>
                  <a:pt x="31" y="161"/>
                  <a:pt x="32" y="161"/>
                </a:cubicBezTo>
                <a:cubicBezTo>
                  <a:pt x="33" y="159"/>
                  <a:pt x="34" y="160"/>
                  <a:pt x="35" y="160"/>
                </a:cubicBezTo>
                <a:cubicBezTo>
                  <a:pt x="36" y="161"/>
                  <a:pt x="37" y="158"/>
                  <a:pt x="39" y="159"/>
                </a:cubicBezTo>
                <a:cubicBezTo>
                  <a:pt x="39" y="159"/>
                  <a:pt x="39" y="159"/>
                  <a:pt x="39" y="158"/>
                </a:cubicBezTo>
                <a:cubicBezTo>
                  <a:pt x="40" y="159"/>
                  <a:pt x="40" y="159"/>
                  <a:pt x="41" y="159"/>
                </a:cubicBezTo>
                <a:cubicBezTo>
                  <a:pt x="40" y="159"/>
                  <a:pt x="40" y="159"/>
                  <a:pt x="40" y="160"/>
                </a:cubicBezTo>
                <a:cubicBezTo>
                  <a:pt x="40" y="159"/>
                  <a:pt x="39" y="160"/>
                  <a:pt x="39" y="160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39" y="161"/>
                  <a:pt x="38" y="161"/>
                  <a:pt x="38" y="161"/>
                </a:cubicBezTo>
                <a:cubicBezTo>
                  <a:pt x="38" y="161"/>
                  <a:pt x="38" y="160"/>
                  <a:pt x="39" y="160"/>
                </a:cubicBezTo>
                <a:cubicBezTo>
                  <a:pt x="38" y="160"/>
                  <a:pt x="37" y="161"/>
                  <a:pt x="36" y="161"/>
                </a:cubicBezTo>
                <a:cubicBezTo>
                  <a:pt x="37" y="161"/>
                  <a:pt x="37" y="161"/>
                  <a:pt x="37" y="161"/>
                </a:cubicBezTo>
                <a:cubicBezTo>
                  <a:pt x="36" y="161"/>
                  <a:pt x="36" y="162"/>
                  <a:pt x="35" y="162"/>
                </a:cubicBezTo>
                <a:cubicBezTo>
                  <a:pt x="35" y="162"/>
                  <a:pt x="36" y="162"/>
                  <a:pt x="35" y="161"/>
                </a:cubicBezTo>
                <a:cubicBezTo>
                  <a:pt x="35" y="162"/>
                  <a:pt x="35" y="162"/>
                  <a:pt x="35" y="162"/>
                </a:cubicBezTo>
                <a:cubicBezTo>
                  <a:pt x="33" y="162"/>
                  <a:pt x="32" y="163"/>
                  <a:pt x="32" y="163"/>
                </a:cubicBezTo>
                <a:cubicBezTo>
                  <a:pt x="32" y="163"/>
                  <a:pt x="31" y="163"/>
                  <a:pt x="30" y="163"/>
                </a:cubicBezTo>
                <a:cubicBezTo>
                  <a:pt x="30" y="164"/>
                  <a:pt x="30" y="164"/>
                  <a:pt x="31" y="164"/>
                </a:cubicBezTo>
                <a:cubicBezTo>
                  <a:pt x="30" y="165"/>
                  <a:pt x="30" y="164"/>
                  <a:pt x="29" y="165"/>
                </a:cubicBezTo>
                <a:cubicBezTo>
                  <a:pt x="29" y="164"/>
                  <a:pt x="29" y="164"/>
                  <a:pt x="29" y="163"/>
                </a:cubicBezTo>
                <a:cubicBezTo>
                  <a:pt x="28" y="163"/>
                  <a:pt x="28" y="164"/>
                  <a:pt x="28" y="165"/>
                </a:cubicBezTo>
                <a:cubicBezTo>
                  <a:pt x="28" y="165"/>
                  <a:pt x="26" y="164"/>
                  <a:pt x="27" y="165"/>
                </a:cubicBezTo>
                <a:cubicBezTo>
                  <a:pt x="26" y="165"/>
                  <a:pt x="25" y="165"/>
                  <a:pt x="26" y="165"/>
                </a:cubicBezTo>
                <a:cubicBezTo>
                  <a:pt x="25" y="166"/>
                  <a:pt x="24" y="166"/>
                  <a:pt x="23" y="166"/>
                </a:cubicBezTo>
                <a:cubicBezTo>
                  <a:pt x="23" y="166"/>
                  <a:pt x="23" y="166"/>
                  <a:pt x="23" y="165"/>
                </a:cubicBezTo>
                <a:cubicBezTo>
                  <a:pt x="23" y="165"/>
                  <a:pt x="23" y="165"/>
                  <a:pt x="22" y="164"/>
                </a:cubicBezTo>
                <a:cubicBezTo>
                  <a:pt x="22" y="165"/>
                  <a:pt x="23" y="165"/>
                  <a:pt x="22" y="165"/>
                </a:cubicBezTo>
                <a:cubicBezTo>
                  <a:pt x="22" y="166"/>
                  <a:pt x="23" y="165"/>
                  <a:pt x="23" y="165"/>
                </a:cubicBezTo>
                <a:cubicBezTo>
                  <a:pt x="23" y="166"/>
                  <a:pt x="22" y="167"/>
                  <a:pt x="21" y="166"/>
                </a:cubicBezTo>
                <a:cubicBezTo>
                  <a:pt x="20" y="166"/>
                  <a:pt x="20" y="168"/>
                  <a:pt x="19" y="168"/>
                </a:cubicBezTo>
                <a:cubicBezTo>
                  <a:pt x="19" y="168"/>
                  <a:pt x="19" y="168"/>
                  <a:pt x="19" y="168"/>
                </a:cubicBezTo>
                <a:cubicBezTo>
                  <a:pt x="18" y="168"/>
                  <a:pt x="18" y="168"/>
                  <a:pt x="18" y="167"/>
                </a:cubicBezTo>
                <a:cubicBezTo>
                  <a:pt x="18" y="167"/>
                  <a:pt x="18" y="169"/>
                  <a:pt x="17" y="168"/>
                </a:cubicBezTo>
                <a:cubicBezTo>
                  <a:pt x="17" y="168"/>
                  <a:pt x="17" y="168"/>
                  <a:pt x="17" y="167"/>
                </a:cubicBezTo>
                <a:cubicBezTo>
                  <a:pt x="16" y="168"/>
                  <a:pt x="15" y="169"/>
                  <a:pt x="14" y="168"/>
                </a:cubicBezTo>
                <a:cubicBezTo>
                  <a:pt x="13" y="169"/>
                  <a:pt x="13" y="169"/>
                  <a:pt x="13" y="169"/>
                </a:cubicBezTo>
                <a:cubicBezTo>
                  <a:pt x="13" y="169"/>
                  <a:pt x="13" y="170"/>
                  <a:pt x="13" y="170"/>
                </a:cubicBezTo>
                <a:cubicBezTo>
                  <a:pt x="12" y="169"/>
                  <a:pt x="11" y="171"/>
                  <a:pt x="10" y="170"/>
                </a:cubicBezTo>
                <a:cubicBezTo>
                  <a:pt x="11" y="170"/>
                  <a:pt x="11" y="169"/>
                  <a:pt x="11" y="170"/>
                </a:cubicBezTo>
                <a:cubicBezTo>
                  <a:pt x="11" y="169"/>
                  <a:pt x="9" y="170"/>
                  <a:pt x="9" y="170"/>
                </a:cubicBezTo>
                <a:cubicBezTo>
                  <a:pt x="8" y="171"/>
                  <a:pt x="9" y="170"/>
                  <a:pt x="10" y="170"/>
                </a:cubicBezTo>
                <a:cubicBezTo>
                  <a:pt x="9" y="171"/>
                  <a:pt x="9" y="170"/>
                  <a:pt x="9" y="171"/>
                </a:cubicBezTo>
                <a:cubicBezTo>
                  <a:pt x="9" y="171"/>
                  <a:pt x="9" y="172"/>
                  <a:pt x="9" y="172"/>
                </a:cubicBezTo>
                <a:cubicBezTo>
                  <a:pt x="9" y="172"/>
                  <a:pt x="9" y="172"/>
                  <a:pt x="9" y="172"/>
                </a:cubicBezTo>
                <a:cubicBezTo>
                  <a:pt x="9" y="172"/>
                  <a:pt x="9" y="172"/>
                  <a:pt x="9" y="173"/>
                </a:cubicBezTo>
                <a:cubicBezTo>
                  <a:pt x="8" y="172"/>
                  <a:pt x="8" y="172"/>
                  <a:pt x="7" y="172"/>
                </a:cubicBezTo>
                <a:cubicBezTo>
                  <a:pt x="7" y="171"/>
                  <a:pt x="8" y="172"/>
                  <a:pt x="8" y="171"/>
                </a:cubicBezTo>
                <a:cubicBezTo>
                  <a:pt x="8" y="171"/>
                  <a:pt x="7" y="171"/>
                  <a:pt x="7" y="171"/>
                </a:cubicBezTo>
                <a:cubicBezTo>
                  <a:pt x="7" y="171"/>
                  <a:pt x="6" y="172"/>
                  <a:pt x="6" y="172"/>
                </a:cubicBezTo>
                <a:cubicBezTo>
                  <a:pt x="6" y="172"/>
                  <a:pt x="6" y="172"/>
                  <a:pt x="6" y="172"/>
                </a:cubicBezTo>
                <a:cubicBezTo>
                  <a:pt x="5" y="171"/>
                  <a:pt x="5" y="172"/>
                  <a:pt x="5" y="171"/>
                </a:cubicBezTo>
                <a:cubicBezTo>
                  <a:pt x="5" y="172"/>
                  <a:pt x="5" y="172"/>
                  <a:pt x="5" y="172"/>
                </a:cubicBezTo>
                <a:cubicBezTo>
                  <a:pt x="5" y="173"/>
                  <a:pt x="4" y="173"/>
                  <a:pt x="3" y="173"/>
                </a:cubicBezTo>
                <a:cubicBezTo>
                  <a:pt x="3" y="174"/>
                  <a:pt x="3" y="173"/>
                  <a:pt x="4" y="173"/>
                </a:cubicBezTo>
                <a:cubicBezTo>
                  <a:pt x="4" y="173"/>
                  <a:pt x="4" y="173"/>
                  <a:pt x="4" y="173"/>
                </a:cubicBezTo>
                <a:cubicBezTo>
                  <a:pt x="4" y="173"/>
                  <a:pt x="4" y="174"/>
                  <a:pt x="3" y="174"/>
                </a:cubicBezTo>
                <a:cubicBezTo>
                  <a:pt x="3" y="175"/>
                  <a:pt x="4" y="175"/>
                  <a:pt x="4" y="174"/>
                </a:cubicBezTo>
                <a:cubicBezTo>
                  <a:pt x="4" y="174"/>
                  <a:pt x="3" y="175"/>
                  <a:pt x="4" y="175"/>
                </a:cubicBezTo>
                <a:cubicBezTo>
                  <a:pt x="4" y="175"/>
                  <a:pt x="3" y="176"/>
                  <a:pt x="4" y="176"/>
                </a:cubicBezTo>
                <a:cubicBezTo>
                  <a:pt x="4" y="176"/>
                  <a:pt x="4" y="176"/>
                  <a:pt x="4" y="175"/>
                </a:cubicBezTo>
                <a:cubicBezTo>
                  <a:pt x="4" y="175"/>
                  <a:pt x="4" y="175"/>
                  <a:pt x="5" y="175"/>
                </a:cubicBezTo>
                <a:cubicBezTo>
                  <a:pt x="5" y="175"/>
                  <a:pt x="5" y="175"/>
                  <a:pt x="5" y="174"/>
                </a:cubicBezTo>
                <a:cubicBezTo>
                  <a:pt x="6" y="174"/>
                  <a:pt x="6" y="174"/>
                  <a:pt x="7" y="173"/>
                </a:cubicBezTo>
                <a:cubicBezTo>
                  <a:pt x="8" y="174"/>
                  <a:pt x="9" y="173"/>
                  <a:pt x="10" y="173"/>
                </a:cubicBezTo>
                <a:cubicBezTo>
                  <a:pt x="10" y="174"/>
                  <a:pt x="8" y="174"/>
                  <a:pt x="9" y="175"/>
                </a:cubicBezTo>
                <a:cubicBezTo>
                  <a:pt x="10" y="174"/>
                  <a:pt x="11" y="175"/>
                  <a:pt x="12" y="173"/>
                </a:cubicBezTo>
                <a:cubicBezTo>
                  <a:pt x="13" y="174"/>
                  <a:pt x="13" y="174"/>
                  <a:pt x="13" y="173"/>
                </a:cubicBezTo>
                <a:cubicBezTo>
                  <a:pt x="14" y="173"/>
                  <a:pt x="14" y="174"/>
                  <a:pt x="14" y="174"/>
                </a:cubicBezTo>
                <a:cubicBezTo>
                  <a:pt x="14" y="175"/>
                  <a:pt x="14" y="174"/>
                  <a:pt x="14" y="174"/>
                </a:cubicBezTo>
                <a:cubicBezTo>
                  <a:pt x="14" y="174"/>
                  <a:pt x="14" y="173"/>
                  <a:pt x="14" y="173"/>
                </a:cubicBezTo>
                <a:cubicBezTo>
                  <a:pt x="15" y="174"/>
                  <a:pt x="15" y="172"/>
                  <a:pt x="16" y="172"/>
                </a:cubicBezTo>
                <a:cubicBezTo>
                  <a:pt x="15" y="173"/>
                  <a:pt x="15" y="174"/>
                  <a:pt x="15" y="174"/>
                </a:cubicBezTo>
                <a:cubicBezTo>
                  <a:pt x="15" y="175"/>
                  <a:pt x="16" y="173"/>
                  <a:pt x="17" y="173"/>
                </a:cubicBezTo>
                <a:cubicBezTo>
                  <a:pt x="17" y="173"/>
                  <a:pt x="18" y="173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19" y="172"/>
                  <a:pt x="18" y="172"/>
                  <a:pt x="19" y="172"/>
                </a:cubicBezTo>
                <a:cubicBezTo>
                  <a:pt x="20" y="172"/>
                  <a:pt x="21" y="171"/>
                  <a:pt x="22" y="171"/>
                </a:cubicBezTo>
                <a:cubicBezTo>
                  <a:pt x="22" y="171"/>
                  <a:pt x="22" y="171"/>
                  <a:pt x="22" y="171"/>
                </a:cubicBezTo>
                <a:cubicBezTo>
                  <a:pt x="21" y="172"/>
                  <a:pt x="21" y="172"/>
                  <a:pt x="20" y="173"/>
                </a:cubicBezTo>
                <a:cubicBezTo>
                  <a:pt x="21" y="173"/>
                  <a:pt x="21" y="172"/>
                  <a:pt x="22" y="172"/>
                </a:cubicBezTo>
                <a:cubicBezTo>
                  <a:pt x="23" y="172"/>
                  <a:pt x="22" y="172"/>
                  <a:pt x="22" y="172"/>
                </a:cubicBezTo>
                <a:cubicBezTo>
                  <a:pt x="22" y="172"/>
                  <a:pt x="22" y="172"/>
                  <a:pt x="22" y="171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2"/>
                  <a:pt x="23" y="172"/>
                  <a:pt x="23" y="172"/>
                </a:cubicBezTo>
                <a:cubicBezTo>
                  <a:pt x="23" y="171"/>
                  <a:pt x="23" y="172"/>
                  <a:pt x="23" y="172"/>
                </a:cubicBezTo>
                <a:cubicBezTo>
                  <a:pt x="23" y="172"/>
                  <a:pt x="22" y="171"/>
                  <a:pt x="22" y="171"/>
                </a:cubicBezTo>
                <a:cubicBezTo>
                  <a:pt x="22" y="171"/>
                  <a:pt x="22" y="170"/>
                  <a:pt x="23" y="170"/>
                </a:cubicBezTo>
                <a:cubicBezTo>
                  <a:pt x="22" y="171"/>
                  <a:pt x="24" y="171"/>
                  <a:pt x="23" y="171"/>
                </a:cubicBezTo>
                <a:cubicBezTo>
                  <a:pt x="24" y="171"/>
                  <a:pt x="24" y="170"/>
                  <a:pt x="24" y="170"/>
                </a:cubicBezTo>
                <a:cubicBezTo>
                  <a:pt x="25" y="171"/>
                  <a:pt x="24" y="171"/>
                  <a:pt x="24" y="172"/>
                </a:cubicBezTo>
                <a:cubicBezTo>
                  <a:pt x="23" y="172"/>
                  <a:pt x="24" y="172"/>
                  <a:pt x="24" y="173"/>
                </a:cubicBezTo>
                <a:cubicBezTo>
                  <a:pt x="25" y="173"/>
                  <a:pt x="25" y="172"/>
                  <a:pt x="25" y="172"/>
                </a:cubicBezTo>
                <a:cubicBezTo>
                  <a:pt x="25" y="173"/>
                  <a:pt x="25" y="173"/>
                  <a:pt x="25" y="174"/>
                </a:cubicBezTo>
                <a:cubicBezTo>
                  <a:pt x="26" y="174"/>
                  <a:pt x="26" y="173"/>
                  <a:pt x="26" y="174"/>
                </a:cubicBezTo>
                <a:cubicBezTo>
                  <a:pt x="26" y="173"/>
                  <a:pt x="26" y="174"/>
                  <a:pt x="25" y="173"/>
                </a:cubicBezTo>
                <a:cubicBezTo>
                  <a:pt x="26" y="173"/>
                  <a:pt x="26" y="173"/>
                  <a:pt x="27" y="173"/>
                </a:cubicBezTo>
                <a:cubicBezTo>
                  <a:pt x="26" y="172"/>
                  <a:pt x="26" y="172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7" y="171"/>
                  <a:pt x="26" y="172"/>
                  <a:pt x="27" y="172"/>
                </a:cubicBezTo>
                <a:cubicBezTo>
                  <a:pt x="27" y="171"/>
                  <a:pt x="30" y="171"/>
                  <a:pt x="30" y="172"/>
                </a:cubicBezTo>
                <a:cubicBezTo>
                  <a:pt x="30" y="171"/>
                  <a:pt x="31" y="171"/>
                  <a:pt x="31" y="171"/>
                </a:cubicBezTo>
                <a:cubicBezTo>
                  <a:pt x="31" y="171"/>
                  <a:pt x="31" y="171"/>
                  <a:pt x="32" y="172"/>
                </a:cubicBezTo>
                <a:cubicBezTo>
                  <a:pt x="31" y="172"/>
                  <a:pt x="31" y="172"/>
                  <a:pt x="30" y="172"/>
                </a:cubicBezTo>
                <a:cubicBezTo>
                  <a:pt x="30" y="173"/>
                  <a:pt x="32" y="172"/>
                  <a:pt x="32" y="172"/>
                </a:cubicBezTo>
                <a:cubicBezTo>
                  <a:pt x="33" y="172"/>
                  <a:pt x="32" y="172"/>
                  <a:pt x="33" y="173"/>
                </a:cubicBezTo>
                <a:cubicBezTo>
                  <a:pt x="33" y="172"/>
                  <a:pt x="34" y="171"/>
                  <a:pt x="35" y="172"/>
                </a:cubicBezTo>
                <a:cubicBezTo>
                  <a:pt x="35" y="171"/>
                  <a:pt x="35" y="171"/>
                  <a:pt x="35" y="171"/>
                </a:cubicBezTo>
                <a:cubicBezTo>
                  <a:pt x="35" y="171"/>
                  <a:pt x="35" y="170"/>
                  <a:pt x="36" y="170"/>
                </a:cubicBezTo>
                <a:cubicBezTo>
                  <a:pt x="36" y="170"/>
                  <a:pt x="36" y="170"/>
                  <a:pt x="36" y="170"/>
                </a:cubicBezTo>
                <a:cubicBezTo>
                  <a:pt x="36" y="170"/>
                  <a:pt x="36" y="170"/>
                  <a:pt x="37" y="169"/>
                </a:cubicBezTo>
                <a:cubicBezTo>
                  <a:pt x="37" y="169"/>
                  <a:pt x="37" y="169"/>
                  <a:pt x="37" y="169"/>
                </a:cubicBezTo>
                <a:cubicBezTo>
                  <a:pt x="38" y="169"/>
                  <a:pt x="36" y="170"/>
                  <a:pt x="37" y="170"/>
                </a:cubicBezTo>
                <a:cubicBezTo>
                  <a:pt x="37" y="169"/>
                  <a:pt x="38" y="169"/>
                  <a:pt x="38" y="169"/>
                </a:cubicBezTo>
                <a:cubicBezTo>
                  <a:pt x="38" y="170"/>
                  <a:pt x="38" y="170"/>
                  <a:pt x="38" y="170"/>
                </a:cubicBezTo>
                <a:cubicBezTo>
                  <a:pt x="37" y="171"/>
                  <a:pt x="36" y="171"/>
                  <a:pt x="35" y="172"/>
                </a:cubicBezTo>
                <a:cubicBezTo>
                  <a:pt x="35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6" y="172"/>
                  <a:pt x="36" y="172"/>
                </a:cubicBezTo>
                <a:cubicBezTo>
                  <a:pt x="36" y="172"/>
                  <a:pt x="37" y="172"/>
                  <a:pt x="36" y="172"/>
                </a:cubicBezTo>
                <a:cubicBezTo>
                  <a:pt x="37" y="172"/>
                  <a:pt x="37" y="172"/>
                  <a:pt x="37" y="172"/>
                </a:cubicBezTo>
                <a:cubicBezTo>
                  <a:pt x="37" y="172"/>
                  <a:pt x="37" y="172"/>
                  <a:pt x="36" y="172"/>
                </a:cubicBezTo>
                <a:cubicBezTo>
                  <a:pt x="37" y="170"/>
                  <a:pt x="40" y="172"/>
                  <a:pt x="41" y="170"/>
                </a:cubicBezTo>
                <a:cubicBezTo>
                  <a:pt x="41" y="170"/>
                  <a:pt x="41" y="170"/>
                  <a:pt x="41" y="170"/>
                </a:cubicBezTo>
                <a:cubicBezTo>
                  <a:pt x="41" y="171"/>
                  <a:pt x="41" y="171"/>
                  <a:pt x="40" y="172"/>
                </a:cubicBezTo>
                <a:cubicBezTo>
                  <a:pt x="41" y="171"/>
                  <a:pt x="41" y="171"/>
                  <a:pt x="42" y="171"/>
                </a:cubicBezTo>
                <a:cubicBezTo>
                  <a:pt x="42" y="171"/>
                  <a:pt x="42" y="171"/>
                  <a:pt x="42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0"/>
                  <a:pt x="42" y="170"/>
                  <a:pt x="43" y="170"/>
                </a:cubicBezTo>
                <a:cubicBezTo>
                  <a:pt x="42" y="170"/>
                  <a:pt x="42" y="170"/>
                  <a:pt x="42" y="170"/>
                </a:cubicBezTo>
                <a:cubicBezTo>
                  <a:pt x="42" y="171"/>
                  <a:pt x="44" y="172"/>
                  <a:pt x="44" y="171"/>
                </a:cubicBezTo>
                <a:cubicBezTo>
                  <a:pt x="45" y="171"/>
                  <a:pt x="46" y="171"/>
                  <a:pt x="47" y="170"/>
                </a:cubicBezTo>
                <a:cubicBezTo>
                  <a:pt x="47" y="170"/>
                  <a:pt x="47" y="171"/>
                  <a:pt x="48" y="170"/>
                </a:cubicBezTo>
                <a:cubicBezTo>
                  <a:pt x="49" y="170"/>
                  <a:pt x="51" y="170"/>
                  <a:pt x="52" y="169"/>
                </a:cubicBezTo>
                <a:cubicBezTo>
                  <a:pt x="52" y="170"/>
                  <a:pt x="53" y="169"/>
                  <a:pt x="53" y="169"/>
                </a:cubicBezTo>
                <a:cubicBezTo>
                  <a:pt x="53" y="170"/>
                  <a:pt x="53" y="170"/>
                  <a:pt x="52" y="170"/>
                </a:cubicBezTo>
                <a:cubicBezTo>
                  <a:pt x="53" y="170"/>
                  <a:pt x="53" y="170"/>
                  <a:pt x="53" y="171"/>
                </a:cubicBezTo>
                <a:cubicBezTo>
                  <a:pt x="53" y="170"/>
                  <a:pt x="54" y="170"/>
                  <a:pt x="55" y="169"/>
                </a:cubicBezTo>
                <a:cubicBezTo>
                  <a:pt x="54" y="170"/>
                  <a:pt x="54" y="169"/>
                  <a:pt x="53" y="169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4" y="169"/>
                  <a:pt x="53" y="169"/>
                </a:cubicBezTo>
                <a:cubicBezTo>
                  <a:pt x="53" y="169"/>
                  <a:pt x="54" y="169"/>
                  <a:pt x="54" y="168"/>
                </a:cubicBezTo>
                <a:cubicBezTo>
                  <a:pt x="54" y="169"/>
                  <a:pt x="54" y="169"/>
                  <a:pt x="54" y="169"/>
                </a:cubicBezTo>
                <a:cubicBezTo>
                  <a:pt x="54" y="169"/>
                  <a:pt x="55" y="169"/>
                  <a:pt x="55" y="169"/>
                </a:cubicBezTo>
                <a:cubicBezTo>
                  <a:pt x="55" y="169"/>
                  <a:pt x="55" y="169"/>
                  <a:pt x="55" y="169"/>
                </a:cubicBezTo>
                <a:cubicBezTo>
                  <a:pt x="56" y="169"/>
                  <a:pt x="56" y="169"/>
                  <a:pt x="56" y="168"/>
                </a:cubicBezTo>
                <a:cubicBezTo>
                  <a:pt x="56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69"/>
                  <a:pt x="57" y="169"/>
                  <a:pt x="57" y="169"/>
                </a:cubicBezTo>
                <a:cubicBezTo>
                  <a:pt x="57" y="170"/>
                  <a:pt x="57" y="170"/>
                  <a:pt x="56" y="170"/>
                </a:cubicBezTo>
                <a:cubicBezTo>
                  <a:pt x="56" y="170"/>
                  <a:pt x="57" y="170"/>
                  <a:pt x="58" y="170"/>
                </a:cubicBezTo>
                <a:cubicBezTo>
                  <a:pt x="58" y="170"/>
                  <a:pt x="58" y="170"/>
                  <a:pt x="58" y="169"/>
                </a:cubicBezTo>
                <a:cubicBezTo>
                  <a:pt x="58" y="169"/>
                  <a:pt x="58" y="169"/>
                  <a:pt x="58" y="168"/>
                </a:cubicBezTo>
                <a:cubicBezTo>
                  <a:pt x="59" y="168"/>
                  <a:pt x="60" y="168"/>
                  <a:pt x="60" y="168"/>
                </a:cubicBezTo>
                <a:cubicBezTo>
                  <a:pt x="61" y="169"/>
                  <a:pt x="60" y="168"/>
                  <a:pt x="60" y="168"/>
                </a:cubicBezTo>
                <a:cubicBezTo>
                  <a:pt x="61" y="168"/>
                  <a:pt x="61" y="168"/>
                  <a:pt x="61" y="167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1" y="168"/>
                  <a:pt x="61" y="168"/>
                  <a:pt x="61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2" y="168"/>
                  <a:pt x="62" y="168"/>
                  <a:pt x="62" y="168"/>
                </a:cubicBezTo>
                <a:cubicBezTo>
                  <a:pt x="63" y="168"/>
                  <a:pt x="62" y="168"/>
                  <a:pt x="62" y="169"/>
                </a:cubicBezTo>
                <a:cubicBezTo>
                  <a:pt x="63" y="169"/>
                  <a:pt x="63" y="168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7"/>
                  <a:pt x="64" y="167"/>
                  <a:pt x="64" y="167"/>
                </a:cubicBezTo>
                <a:cubicBezTo>
                  <a:pt x="64" y="168"/>
                  <a:pt x="64" y="168"/>
                  <a:pt x="65" y="168"/>
                </a:cubicBezTo>
                <a:cubicBezTo>
                  <a:pt x="65" y="168"/>
                  <a:pt x="65" y="168"/>
                  <a:pt x="66" y="168"/>
                </a:cubicBezTo>
                <a:cubicBezTo>
                  <a:pt x="66" y="168"/>
                  <a:pt x="65" y="168"/>
                  <a:pt x="65" y="168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7"/>
                  <a:pt x="65" y="167"/>
                  <a:pt x="65" y="167"/>
                </a:cubicBezTo>
                <a:cubicBezTo>
                  <a:pt x="65" y="166"/>
                  <a:pt x="66" y="167"/>
                  <a:pt x="66" y="166"/>
                </a:cubicBezTo>
                <a:cubicBezTo>
                  <a:pt x="65" y="166"/>
                  <a:pt x="66" y="167"/>
                  <a:pt x="65" y="167"/>
                </a:cubicBezTo>
                <a:cubicBezTo>
                  <a:pt x="65" y="166"/>
                  <a:pt x="65" y="166"/>
                  <a:pt x="64" y="166"/>
                </a:cubicBezTo>
                <a:cubicBezTo>
                  <a:pt x="65" y="165"/>
                  <a:pt x="66" y="165"/>
                  <a:pt x="66" y="165"/>
                </a:cubicBezTo>
                <a:cubicBezTo>
                  <a:pt x="66" y="166"/>
                  <a:pt x="65" y="165"/>
                  <a:pt x="65" y="166"/>
                </a:cubicBezTo>
                <a:cubicBezTo>
                  <a:pt x="66" y="166"/>
                  <a:pt x="66" y="166"/>
                  <a:pt x="66" y="167"/>
                </a:cubicBezTo>
                <a:cubicBezTo>
                  <a:pt x="66" y="167"/>
                  <a:pt x="67" y="167"/>
                  <a:pt x="67" y="167"/>
                </a:cubicBezTo>
                <a:cubicBezTo>
                  <a:pt x="68" y="167"/>
                  <a:pt x="68" y="166"/>
                  <a:pt x="68" y="166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8" y="167"/>
                  <a:pt x="68" y="167"/>
                </a:cubicBezTo>
                <a:cubicBezTo>
                  <a:pt x="68" y="167"/>
                  <a:pt x="67" y="167"/>
                  <a:pt x="67" y="168"/>
                </a:cubicBezTo>
                <a:cubicBezTo>
                  <a:pt x="68" y="168"/>
                  <a:pt x="68" y="167"/>
                  <a:pt x="68" y="167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7"/>
                  <a:pt x="69" y="168"/>
                  <a:pt x="69" y="167"/>
                </a:cubicBezTo>
                <a:cubicBezTo>
                  <a:pt x="70" y="167"/>
                  <a:pt x="69" y="167"/>
                  <a:pt x="69" y="167"/>
                </a:cubicBezTo>
                <a:cubicBezTo>
                  <a:pt x="69" y="166"/>
                  <a:pt x="70" y="166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1" y="167"/>
                  <a:pt x="71" y="167"/>
                </a:cubicBezTo>
                <a:cubicBezTo>
                  <a:pt x="71" y="167"/>
                  <a:pt x="72" y="167"/>
                  <a:pt x="72" y="167"/>
                </a:cubicBezTo>
                <a:cubicBezTo>
                  <a:pt x="71" y="167"/>
                  <a:pt x="71" y="167"/>
                  <a:pt x="71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8"/>
                </a:cubicBezTo>
                <a:cubicBezTo>
                  <a:pt x="70" y="168"/>
                  <a:pt x="70" y="168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7"/>
                  <a:pt x="70" y="167"/>
                  <a:pt x="70" y="167"/>
                </a:cubicBezTo>
                <a:cubicBezTo>
                  <a:pt x="70" y="168"/>
                  <a:pt x="69" y="168"/>
                  <a:pt x="69" y="168"/>
                </a:cubicBezTo>
                <a:cubicBezTo>
                  <a:pt x="69" y="168"/>
                  <a:pt x="69" y="168"/>
                  <a:pt x="69" y="168"/>
                </a:cubicBezTo>
                <a:cubicBezTo>
                  <a:pt x="69" y="168"/>
                  <a:pt x="69" y="169"/>
                  <a:pt x="69" y="168"/>
                </a:cubicBezTo>
                <a:cubicBezTo>
                  <a:pt x="68" y="168"/>
                  <a:pt x="69" y="168"/>
                  <a:pt x="69" y="168"/>
                </a:cubicBezTo>
                <a:cubicBezTo>
                  <a:pt x="68" y="167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8" y="168"/>
                  <a:pt x="68" y="168"/>
                </a:cubicBezTo>
                <a:cubicBezTo>
                  <a:pt x="68" y="168"/>
                  <a:pt x="67" y="168"/>
                  <a:pt x="67" y="169"/>
                </a:cubicBezTo>
                <a:cubicBezTo>
                  <a:pt x="67" y="168"/>
                  <a:pt x="67" y="168"/>
                  <a:pt x="67" y="168"/>
                </a:cubicBezTo>
                <a:cubicBezTo>
                  <a:pt x="67" y="169"/>
                  <a:pt x="65" y="170"/>
                  <a:pt x="64" y="169"/>
                </a:cubicBezTo>
                <a:cubicBezTo>
                  <a:pt x="64" y="169"/>
                  <a:pt x="64" y="169"/>
                  <a:pt x="64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69"/>
                  <a:pt x="63" y="169"/>
                  <a:pt x="63" y="169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2" y="169"/>
                  <a:pt x="61" y="170"/>
                  <a:pt x="61" y="169"/>
                </a:cubicBezTo>
                <a:cubicBezTo>
                  <a:pt x="61" y="171"/>
                  <a:pt x="58" y="169"/>
                  <a:pt x="58" y="171"/>
                </a:cubicBezTo>
                <a:cubicBezTo>
                  <a:pt x="58" y="171"/>
                  <a:pt x="57" y="171"/>
                  <a:pt x="57" y="171"/>
                </a:cubicBezTo>
                <a:cubicBezTo>
                  <a:pt x="57" y="171"/>
                  <a:pt x="57" y="171"/>
                  <a:pt x="57" y="171"/>
                </a:cubicBezTo>
                <a:cubicBezTo>
                  <a:pt x="57" y="170"/>
                  <a:pt x="57" y="170"/>
                  <a:pt x="57" y="170"/>
                </a:cubicBezTo>
                <a:cubicBezTo>
                  <a:pt x="58" y="170"/>
                  <a:pt x="59" y="170"/>
                  <a:pt x="59" y="169"/>
                </a:cubicBezTo>
                <a:cubicBezTo>
                  <a:pt x="58" y="170"/>
                  <a:pt x="57" y="170"/>
                  <a:pt x="56" y="170"/>
                </a:cubicBezTo>
                <a:cubicBezTo>
                  <a:pt x="56" y="170"/>
                  <a:pt x="56" y="170"/>
                  <a:pt x="56" y="170"/>
                </a:cubicBezTo>
                <a:cubicBezTo>
                  <a:pt x="55" y="170"/>
                  <a:pt x="56" y="170"/>
                  <a:pt x="56" y="171"/>
                </a:cubicBezTo>
                <a:cubicBezTo>
                  <a:pt x="56" y="171"/>
                  <a:pt x="56" y="171"/>
                  <a:pt x="57" y="171"/>
                </a:cubicBezTo>
                <a:cubicBezTo>
                  <a:pt x="56" y="171"/>
                  <a:pt x="55" y="171"/>
                  <a:pt x="55" y="171"/>
                </a:cubicBezTo>
                <a:cubicBezTo>
                  <a:pt x="54" y="171"/>
                  <a:pt x="55" y="171"/>
                  <a:pt x="54" y="171"/>
                </a:cubicBezTo>
                <a:cubicBezTo>
                  <a:pt x="54" y="172"/>
                  <a:pt x="52" y="172"/>
                  <a:pt x="51" y="172"/>
                </a:cubicBezTo>
                <a:cubicBezTo>
                  <a:pt x="51" y="172"/>
                  <a:pt x="51" y="172"/>
                  <a:pt x="51" y="172"/>
                </a:cubicBezTo>
                <a:cubicBezTo>
                  <a:pt x="51" y="171"/>
                  <a:pt x="52" y="172"/>
                  <a:pt x="51" y="171"/>
                </a:cubicBezTo>
                <a:cubicBezTo>
                  <a:pt x="51" y="171"/>
                  <a:pt x="51" y="172"/>
                  <a:pt x="51" y="171"/>
                </a:cubicBezTo>
                <a:cubicBezTo>
                  <a:pt x="51" y="172"/>
                  <a:pt x="50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49" y="173"/>
                  <a:pt x="48" y="173"/>
                  <a:pt x="47" y="173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6" y="174"/>
                  <a:pt x="46" y="174"/>
                </a:cubicBezTo>
                <a:cubicBezTo>
                  <a:pt x="47" y="173"/>
                  <a:pt x="47" y="173"/>
                  <a:pt x="47" y="172"/>
                </a:cubicBezTo>
                <a:cubicBezTo>
                  <a:pt x="46" y="173"/>
                  <a:pt x="45" y="174"/>
                  <a:pt x="44" y="174"/>
                </a:cubicBezTo>
                <a:cubicBezTo>
                  <a:pt x="44" y="174"/>
                  <a:pt x="44" y="174"/>
                  <a:pt x="44" y="174"/>
                </a:cubicBezTo>
                <a:cubicBezTo>
                  <a:pt x="44" y="174"/>
                  <a:pt x="44" y="174"/>
                  <a:pt x="43" y="174"/>
                </a:cubicBezTo>
                <a:cubicBezTo>
                  <a:pt x="43" y="175"/>
                  <a:pt x="44" y="175"/>
                  <a:pt x="44" y="175"/>
                </a:cubicBezTo>
                <a:cubicBezTo>
                  <a:pt x="44" y="175"/>
                  <a:pt x="43" y="175"/>
                  <a:pt x="43" y="176"/>
                </a:cubicBezTo>
                <a:cubicBezTo>
                  <a:pt x="43" y="175"/>
                  <a:pt x="43" y="175"/>
                  <a:pt x="43" y="175"/>
                </a:cubicBezTo>
                <a:cubicBezTo>
                  <a:pt x="43" y="176"/>
                  <a:pt x="42" y="175"/>
                  <a:pt x="41" y="176"/>
                </a:cubicBezTo>
                <a:cubicBezTo>
                  <a:pt x="41" y="175"/>
                  <a:pt x="41" y="175"/>
                  <a:pt x="40" y="175"/>
                </a:cubicBezTo>
                <a:cubicBezTo>
                  <a:pt x="40" y="176"/>
                  <a:pt x="37" y="176"/>
                  <a:pt x="37" y="177"/>
                </a:cubicBezTo>
                <a:cubicBezTo>
                  <a:pt x="36" y="177"/>
                  <a:pt x="35" y="177"/>
                  <a:pt x="36" y="176"/>
                </a:cubicBezTo>
                <a:cubicBezTo>
                  <a:pt x="35" y="176"/>
                  <a:pt x="35" y="177"/>
                  <a:pt x="36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6"/>
                  <a:pt x="34" y="177"/>
                </a:cubicBezTo>
                <a:cubicBezTo>
                  <a:pt x="34" y="177"/>
                  <a:pt x="34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5" y="177"/>
                  <a:pt x="35" y="177"/>
                </a:cubicBezTo>
                <a:cubicBezTo>
                  <a:pt x="35" y="177"/>
                  <a:pt x="34" y="178"/>
                  <a:pt x="34" y="178"/>
                </a:cubicBezTo>
                <a:cubicBezTo>
                  <a:pt x="34" y="177"/>
                  <a:pt x="34" y="177"/>
                  <a:pt x="34" y="177"/>
                </a:cubicBezTo>
                <a:cubicBezTo>
                  <a:pt x="34" y="177"/>
                  <a:pt x="34" y="178"/>
                  <a:pt x="34" y="178"/>
                </a:cubicBezTo>
                <a:cubicBezTo>
                  <a:pt x="33" y="178"/>
                  <a:pt x="32" y="178"/>
                  <a:pt x="32" y="178"/>
                </a:cubicBezTo>
                <a:cubicBezTo>
                  <a:pt x="31" y="178"/>
                  <a:pt x="31" y="179"/>
                  <a:pt x="31" y="179"/>
                </a:cubicBezTo>
                <a:cubicBezTo>
                  <a:pt x="31" y="178"/>
                  <a:pt x="31" y="178"/>
                  <a:pt x="30" y="178"/>
                </a:cubicBezTo>
                <a:cubicBezTo>
                  <a:pt x="30" y="178"/>
                  <a:pt x="31" y="178"/>
                  <a:pt x="31" y="179"/>
                </a:cubicBezTo>
                <a:cubicBezTo>
                  <a:pt x="30" y="179"/>
                  <a:pt x="30" y="179"/>
                  <a:pt x="29" y="179"/>
                </a:cubicBezTo>
                <a:cubicBezTo>
                  <a:pt x="29" y="179"/>
                  <a:pt x="29" y="179"/>
                  <a:pt x="29" y="178"/>
                </a:cubicBezTo>
                <a:cubicBezTo>
                  <a:pt x="28" y="179"/>
                  <a:pt x="29" y="179"/>
                  <a:pt x="29" y="180"/>
                </a:cubicBezTo>
                <a:cubicBezTo>
                  <a:pt x="29" y="180"/>
                  <a:pt x="28" y="180"/>
                  <a:pt x="28" y="180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80"/>
                  <a:pt x="28" y="179"/>
                  <a:pt x="28" y="179"/>
                </a:cubicBezTo>
                <a:cubicBezTo>
                  <a:pt x="28" y="179"/>
                  <a:pt x="27" y="179"/>
                  <a:pt x="28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6" y="179"/>
                  <a:pt x="27" y="180"/>
                  <a:pt x="26" y="179"/>
                </a:cubicBezTo>
                <a:cubicBezTo>
                  <a:pt x="25" y="180"/>
                  <a:pt x="25" y="180"/>
                  <a:pt x="24" y="180"/>
                </a:cubicBezTo>
                <a:cubicBezTo>
                  <a:pt x="24" y="180"/>
                  <a:pt x="25" y="180"/>
                  <a:pt x="24" y="181"/>
                </a:cubicBezTo>
                <a:cubicBezTo>
                  <a:pt x="25" y="181"/>
                  <a:pt x="25" y="181"/>
                  <a:pt x="25" y="181"/>
                </a:cubicBezTo>
                <a:cubicBezTo>
                  <a:pt x="25" y="181"/>
                  <a:pt x="25" y="181"/>
                  <a:pt x="26" y="181"/>
                </a:cubicBezTo>
                <a:cubicBezTo>
                  <a:pt x="26" y="181"/>
                  <a:pt x="26" y="181"/>
                  <a:pt x="26" y="181"/>
                </a:cubicBezTo>
                <a:cubicBezTo>
                  <a:pt x="26" y="181"/>
                  <a:pt x="26" y="180"/>
                  <a:pt x="27" y="180"/>
                </a:cubicBezTo>
                <a:cubicBezTo>
                  <a:pt x="27" y="180"/>
                  <a:pt x="27" y="180"/>
                  <a:pt x="27" y="180"/>
                </a:cubicBezTo>
                <a:cubicBezTo>
                  <a:pt x="27" y="180"/>
                  <a:pt x="28" y="181"/>
                  <a:pt x="28" y="181"/>
                </a:cubicBezTo>
                <a:cubicBezTo>
                  <a:pt x="28" y="181"/>
                  <a:pt x="28" y="181"/>
                  <a:pt x="29" y="181"/>
                </a:cubicBezTo>
                <a:cubicBezTo>
                  <a:pt x="29" y="181"/>
                  <a:pt x="29" y="181"/>
                  <a:pt x="29" y="181"/>
                </a:cubicBezTo>
                <a:cubicBezTo>
                  <a:pt x="29" y="181"/>
                  <a:pt x="29" y="181"/>
                  <a:pt x="29" y="180"/>
                </a:cubicBezTo>
                <a:cubicBezTo>
                  <a:pt x="29" y="180"/>
                  <a:pt x="29" y="180"/>
                  <a:pt x="29" y="180"/>
                </a:cubicBezTo>
                <a:cubicBezTo>
                  <a:pt x="30" y="181"/>
                  <a:pt x="29" y="181"/>
                  <a:pt x="29" y="181"/>
                </a:cubicBezTo>
                <a:cubicBezTo>
                  <a:pt x="29" y="181"/>
                  <a:pt x="31" y="181"/>
                  <a:pt x="30" y="181"/>
                </a:cubicBezTo>
                <a:cubicBezTo>
                  <a:pt x="30" y="180"/>
                  <a:pt x="31" y="181"/>
                  <a:pt x="31" y="180"/>
                </a:cubicBezTo>
                <a:cubicBezTo>
                  <a:pt x="32" y="180"/>
                  <a:pt x="31" y="180"/>
                  <a:pt x="31" y="181"/>
                </a:cubicBezTo>
                <a:cubicBezTo>
                  <a:pt x="32" y="181"/>
                  <a:pt x="33" y="180"/>
                  <a:pt x="33" y="181"/>
                </a:cubicBezTo>
                <a:cubicBezTo>
                  <a:pt x="33" y="181"/>
                  <a:pt x="33" y="180"/>
                  <a:pt x="33" y="180"/>
                </a:cubicBezTo>
                <a:cubicBezTo>
                  <a:pt x="33" y="180"/>
                  <a:pt x="34" y="180"/>
                  <a:pt x="34" y="180"/>
                </a:cubicBezTo>
                <a:cubicBezTo>
                  <a:pt x="34" y="180"/>
                  <a:pt x="34" y="180"/>
                  <a:pt x="34" y="180"/>
                </a:cubicBezTo>
                <a:cubicBezTo>
                  <a:pt x="34" y="179"/>
                  <a:pt x="35" y="180"/>
                  <a:pt x="35" y="179"/>
                </a:cubicBezTo>
                <a:cubicBezTo>
                  <a:pt x="35" y="179"/>
                  <a:pt x="35" y="180"/>
                  <a:pt x="35" y="180"/>
                </a:cubicBezTo>
                <a:cubicBezTo>
                  <a:pt x="36" y="179"/>
                  <a:pt x="37" y="179"/>
                  <a:pt x="38" y="179"/>
                </a:cubicBezTo>
                <a:cubicBezTo>
                  <a:pt x="38" y="179"/>
                  <a:pt x="38" y="179"/>
                  <a:pt x="38" y="179"/>
                </a:cubicBezTo>
                <a:cubicBezTo>
                  <a:pt x="37" y="179"/>
                  <a:pt x="37" y="179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7" y="180"/>
                  <a:pt x="37" y="180"/>
                  <a:pt x="37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0"/>
                </a:cubicBezTo>
                <a:cubicBezTo>
                  <a:pt x="36" y="180"/>
                  <a:pt x="36" y="180"/>
                  <a:pt x="36" y="181"/>
                </a:cubicBezTo>
                <a:cubicBezTo>
                  <a:pt x="35" y="181"/>
                  <a:pt x="35" y="180"/>
                  <a:pt x="35" y="180"/>
                </a:cubicBezTo>
                <a:cubicBezTo>
                  <a:pt x="35" y="181"/>
                  <a:pt x="34" y="181"/>
                  <a:pt x="32" y="181"/>
                </a:cubicBezTo>
                <a:cubicBezTo>
                  <a:pt x="32" y="181"/>
                  <a:pt x="32" y="181"/>
                  <a:pt x="32" y="181"/>
                </a:cubicBezTo>
                <a:cubicBezTo>
                  <a:pt x="32" y="181"/>
                  <a:pt x="32" y="181"/>
                  <a:pt x="31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2" y="182"/>
                  <a:pt x="32" y="182"/>
                  <a:pt x="32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3" y="182"/>
                  <a:pt x="33" y="182"/>
                  <a:pt x="33" y="182"/>
                </a:cubicBezTo>
                <a:cubicBezTo>
                  <a:pt x="34" y="181"/>
                  <a:pt x="35" y="182"/>
                  <a:pt x="36" y="182"/>
                </a:cubicBezTo>
                <a:cubicBezTo>
                  <a:pt x="35" y="182"/>
                  <a:pt x="34" y="182"/>
                  <a:pt x="34" y="182"/>
                </a:cubicBezTo>
                <a:cubicBezTo>
                  <a:pt x="34" y="182"/>
                  <a:pt x="35" y="182"/>
                  <a:pt x="35" y="183"/>
                </a:cubicBezTo>
                <a:cubicBezTo>
                  <a:pt x="35" y="183"/>
                  <a:pt x="34" y="183"/>
                  <a:pt x="34" y="184"/>
                </a:cubicBezTo>
                <a:cubicBezTo>
                  <a:pt x="34" y="183"/>
                  <a:pt x="34" y="183"/>
                  <a:pt x="33" y="183"/>
                </a:cubicBezTo>
                <a:cubicBezTo>
                  <a:pt x="33" y="183"/>
                  <a:pt x="33" y="183"/>
                  <a:pt x="33" y="183"/>
                </a:cubicBezTo>
                <a:cubicBezTo>
                  <a:pt x="32" y="183"/>
                  <a:pt x="33" y="183"/>
                  <a:pt x="33" y="183"/>
                </a:cubicBezTo>
                <a:cubicBezTo>
                  <a:pt x="32" y="182"/>
                  <a:pt x="32" y="183"/>
                  <a:pt x="32" y="183"/>
                </a:cubicBezTo>
                <a:cubicBezTo>
                  <a:pt x="32" y="183"/>
                  <a:pt x="31" y="183"/>
                  <a:pt x="31" y="184"/>
                </a:cubicBezTo>
                <a:cubicBezTo>
                  <a:pt x="30" y="184"/>
                  <a:pt x="31" y="183"/>
                  <a:pt x="30" y="183"/>
                </a:cubicBezTo>
                <a:cubicBezTo>
                  <a:pt x="30" y="184"/>
                  <a:pt x="29" y="183"/>
                  <a:pt x="28" y="183"/>
                </a:cubicBezTo>
                <a:cubicBezTo>
                  <a:pt x="28" y="184"/>
                  <a:pt x="28" y="183"/>
                  <a:pt x="27" y="184"/>
                </a:cubicBezTo>
                <a:cubicBezTo>
                  <a:pt x="27" y="183"/>
                  <a:pt x="27" y="183"/>
                  <a:pt x="27" y="183"/>
                </a:cubicBezTo>
                <a:cubicBezTo>
                  <a:pt x="26" y="183"/>
                  <a:pt x="26" y="183"/>
                  <a:pt x="25" y="183"/>
                </a:cubicBezTo>
                <a:cubicBezTo>
                  <a:pt x="25" y="184"/>
                  <a:pt x="25" y="184"/>
                  <a:pt x="25" y="185"/>
                </a:cubicBezTo>
                <a:cubicBezTo>
                  <a:pt x="25" y="185"/>
                  <a:pt x="24" y="185"/>
                  <a:pt x="24" y="186"/>
                </a:cubicBezTo>
                <a:cubicBezTo>
                  <a:pt x="24" y="186"/>
                  <a:pt x="24" y="185"/>
                  <a:pt x="24" y="185"/>
                </a:cubicBezTo>
                <a:cubicBezTo>
                  <a:pt x="23" y="185"/>
                  <a:pt x="23" y="186"/>
                  <a:pt x="23" y="185"/>
                </a:cubicBezTo>
                <a:cubicBezTo>
                  <a:pt x="22" y="186"/>
                  <a:pt x="23" y="186"/>
                  <a:pt x="22" y="186"/>
                </a:cubicBezTo>
                <a:cubicBezTo>
                  <a:pt x="22" y="186"/>
                  <a:pt x="22" y="185"/>
                  <a:pt x="22" y="185"/>
                </a:cubicBezTo>
                <a:cubicBezTo>
                  <a:pt x="22" y="184"/>
                  <a:pt x="23" y="185"/>
                  <a:pt x="23" y="185"/>
                </a:cubicBezTo>
                <a:cubicBezTo>
                  <a:pt x="23" y="184"/>
                  <a:pt x="22" y="185"/>
                  <a:pt x="22" y="185"/>
                </a:cubicBezTo>
                <a:cubicBezTo>
                  <a:pt x="21" y="185"/>
                  <a:pt x="21" y="185"/>
                  <a:pt x="21" y="185"/>
                </a:cubicBezTo>
                <a:cubicBezTo>
                  <a:pt x="20" y="185"/>
                  <a:pt x="19" y="186"/>
                  <a:pt x="19" y="186"/>
                </a:cubicBezTo>
                <a:cubicBezTo>
                  <a:pt x="19" y="186"/>
                  <a:pt x="19" y="186"/>
                  <a:pt x="19" y="186"/>
                </a:cubicBezTo>
                <a:cubicBezTo>
                  <a:pt x="18" y="186"/>
                  <a:pt x="18" y="187"/>
                  <a:pt x="17" y="186"/>
                </a:cubicBezTo>
                <a:cubicBezTo>
                  <a:pt x="17" y="187"/>
                  <a:pt x="17" y="187"/>
                  <a:pt x="17" y="187"/>
                </a:cubicBezTo>
                <a:cubicBezTo>
                  <a:pt x="17" y="187"/>
                  <a:pt x="18" y="188"/>
                  <a:pt x="18" y="187"/>
                </a:cubicBezTo>
                <a:cubicBezTo>
                  <a:pt x="19" y="187"/>
                  <a:pt x="19" y="188"/>
                  <a:pt x="20" y="188"/>
                </a:cubicBezTo>
                <a:cubicBezTo>
                  <a:pt x="19" y="189"/>
                  <a:pt x="19" y="188"/>
                  <a:pt x="18" y="188"/>
                </a:cubicBezTo>
                <a:cubicBezTo>
                  <a:pt x="18" y="189"/>
                  <a:pt x="19" y="188"/>
                  <a:pt x="19" y="189"/>
                </a:cubicBezTo>
                <a:cubicBezTo>
                  <a:pt x="19" y="188"/>
                  <a:pt x="20" y="188"/>
                  <a:pt x="20" y="189"/>
                </a:cubicBezTo>
                <a:cubicBezTo>
                  <a:pt x="20" y="188"/>
                  <a:pt x="21" y="188"/>
                  <a:pt x="20" y="188"/>
                </a:cubicBezTo>
                <a:cubicBezTo>
                  <a:pt x="20" y="188"/>
                  <a:pt x="20" y="188"/>
                  <a:pt x="20" y="187"/>
                </a:cubicBezTo>
                <a:cubicBezTo>
                  <a:pt x="20" y="187"/>
                  <a:pt x="20" y="188"/>
                  <a:pt x="20" y="187"/>
                </a:cubicBezTo>
                <a:cubicBezTo>
                  <a:pt x="21" y="187"/>
                  <a:pt x="20" y="188"/>
                  <a:pt x="21" y="188"/>
                </a:cubicBezTo>
                <a:cubicBezTo>
                  <a:pt x="21" y="187"/>
                  <a:pt x="22" y="188"/>
                  <a:pt x="22" y="187"/>
                </a:cubicBezTo>
                <a:cubicBezTo>
                  <a:pt x="22" y="188"/>
                  <a:pt x="22" y="188"/>
                  <a:pt x="22" y="188"/>
                </a:cubicBezTo>
                <a:cubicBezTo>
                  <a:pt x="23" y="188"/>
                  <a:pt x="24" y="189"/>
                  <a:pt x="24" y="188"/>
                </a:cubicBezTo>
                <a:cubicBezTo>
                  <a:pt x="25" y="189"/>
                  <a:pt x="25" y="188"/>
                  <a:pt x="26" y="189"/>
                </a:cubicBezTo>
                <a:cubicBezTo>
                  <a:pt x="27" y="188"/>
                  <a:pt x="26" y="188"/>
                  <a:pt x="27" y="188"/>
                </a:cubicBezTo>
                <a:cubicBezTo>
                  <a:pt x="27" y="188"/>
                  <a:pt x="27" y="188"/>
                  <a:pt x="27" y="188"/>
                </a:cubicBezTo>
                <a:cubicBezTo>
                  <a:pt x="28" y="189"/>
                  <a:pt x="28" y="188"/>
                  <a:pt x="29" y="189"/>
                </a:cubicBezTo>
                <a:cubicBezTo>
                  <a:pt x="29" y="188"/>
                  <a:pt x="29" y="188"/>
                  <a:pt x="28" y="188"/>
                </a:cubicBezTo>
                <a:cubicBezTo>
                  <a:pt x="28" y="187"/>
                  <a:pt x="29" y="188"/>
                  <a:pt x="29" y="187"/>
                </a:cubicBezTo>
                <a:cubicBezTo>
                  <a:pt x="29" y="187"/>
                  <a:pt x="29" y="188"/>
                  <a:pt x="29" y="187"/>
                </a:cubicBezTo>
                <a:cubicBezTo>
                  <a:pt x="30" y="188"/>
                  <a:pt x="30" y="188"/>
                  <a:pt x="29" y="188"/>
                </a:cubicBezTo>
                <a:cubicBezTo>
                  <a:pt x="30" y="188"/>
                  <a:pt x="31" y="188"/>
                  <a:pt x="32" y="188"/>
                </a:cubicBezTo>
                <a:cubicBezTo>
                  <a:pt x="31" y="187"/>
                  <a:pt x="33" y="189"/>
                  <a:pt x="33" y="187"/>
                </a:cubicBezTo>
                <a:cubicBezTo>
                  <a:pt x="33" y="188"/>
                  <a:pt x="33" y="187"/>
                  <a:pt x="34" y="188"/>
                </a:cubicBezTo>
                <a:cubicBezTo>
                  <a:pt x="33" y="188"/>
                  <a:pt x="33" y="188"/>
                  <a:pt x="32" y="188"/>
                </a:cubicBezTo>
                <a:cubicBezTo>
                  <a:pt x="32" y="189"/>
                  <a:pt x="31" y="189"/>
                  <a:pt x="30" y="188"/>
                </a:cubicBezTo>
                <a:cubicBezTo>
                  <a:pt x="30" y="189"/>
                  <a:pt x="30" y="189"/>
                  <a:pt x="30" y="190"/>
                </a:cubicBezTo>
                <a:cubicBezTo>
                  <a:pt x="31" y="188"/>
                  <a:pt x="34" y="190"/>
                  <a:pt x="34" y="188"/>
                </a:cubicBezTo>
                <a:cubicBezTo>
                  <a:pt x="35" y="187"/>
                  <a:pt x="36" y="187"/>
                  <a:pt x="36" y="187"/>
                </a:cubicBezTo>
                <a:cubicBezTo>
                  <a:pt x="37" y="187"/>
                  <a:pt x="36" y="187"/>
                  <a:pt x="36" y="187"/>
                </a:cubicBezTo>
                <a:cubicBezTo>
                  <a:pt x="36" y="186"/>
                  <a:pt x="36" y="186"/>
                  <a:pt x="36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37" y="186"/>
                  <a:pt x="37" y="186"/>
                  <a:pt x="36" y="187"/>
                </a:cubicBezTo>
                <a:cubicBezTo>
                  <a:pt x="37" y="187"/>
                  <a:pt x="37" y="187"/>
                  <a:pt x="38" y="187"/>
                </a:cubicBezTo>
                <a:cubicBezTo>
                  <a:pt x="38" y="186"/>
                  <a:pt x="38" y="186"/>
                  <a:pt x="38" y="186"/>
                </a:cubicBezTo>
                <a:cubicBezTo>
                  <a:pt x="38" y="186"/>
                  <a:pt x="38" y="186"/>
                  <a:pt x="39" y="186"/>
                </a:cubicBezTo>
                <a:cubicBezTo>
                  <a:pt x="39" y="186"/>
                  <a:pt x="39" y="187"/>
                  <a:pt x="39" y="187"/>
                </a:cubicBezTo>
                <a:cubicBezTo>
                  <a:pt x="40" y="187"/>
                  <a:pt x="39" y="186"/>
                  <a:pt x="40" y="186"/>
                </a:cubicBezTo>
                <a:cubicBezTo>
                  <a:pt x="40" y="186"/>
                  <a:pt x="40" y="185"/>
                  <a:pt x="39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40" y="186"/>
                  <a:pt x="42" y="186"/>
                  <a:pt x="43" y="186"/>
                </a:cubicBezTo>
                <a:cubicBezTo>
                  <a:pt x="42" y="187"/>
                  <a:pt x="40" y="186"/>
                  <a:pt x="41" y="187"/>
                </a:cubicBezTo>
                <a:cubicBezTo>
                  <a:pt x="40" y="188"/>
                  <a:pt x="39" y="187"/>
                  <a:pt x="38" y="188"/>
                </a:cubicBezTo>
                <a:cubicBezTo>
                  <a:pt x="39" y="189"/>
                  <a:pt x="39" y="188"/>
                  <a:pt x="40" y="188"/>
                </a:cubicBezTo>
                <a:cubicBezTo>
                  <a:pt x="39" y="189"/>
                  <a:pt x="39" y="188"/>
                  <a:pt x="39" y="189"/>
                </a:cubicBezTo>
                <a:cubicBezTo>
                  <a:pt x="38" y="188"/>
                  <a:pt x="38" y="189"/>
                  <a:pt x="38" y="188"/>
                </a:cubicBezTo>
                <a:cubicBezTo>
                  <a:pt x="37" y="189"/>
                  <a:pt x="38" y="189"/>
                  <a:pt x="38" y="190"/>
                </a:cubicBezTo>
                <a:cubicBezTo>
                  <a:pt x="38" y="190"/>
                  <a:pt x="37" y="189"/>
                  <a:pt x="37" y="189"/>
                </a:cubicBezTo>
                <a:cubicBezTo>
                  <a:pt x="37" y="190"/>
                  <a:pt x="37" y="189"/>
                  <a:pt x="36" y="190"/>
                </a:cubicBezTo>
                <a:cubicBezTo>
                  <a:pt x="36" y="190"/>
                  <a:pt x="36" y="190"/>
                  <a:pt x="36" y="189"/>
                </a:cubicBezTo>
                <a:cubicBezTo>
                  <a:pt x="35" y="190"/>
                  <a:pt x="35" y="190"/>
                  <a:pt x="35" y="190"/>
                </a:cubicBezTo>
                <a:cubicBezTo>
                  <a:pt x="34" y="190"/>
                  <a:pt x="34" y="190"/>
                  <a:pt x="33" y="191"/>
                </a:cubicBezTo>
                <a:cubicBezTo>
                  <a:pt x="33" y="191"/>
                  <a:pt x="33" y="190"/>
                  <a:pt x="33" y="190"/>
                </a:cubicBezTo>
                <a:cubicBezTo>
                  <a:pt x="33" y="190"/>
                  <a:pt x="35" y="190"/>
                  <a:pt x="34" y="189"/>
                </a:cubicBezTo>
                <a:cubicBezTo>
                  <a:pt x="34" y="189"/>
                  <a:pt x="34" y="189"/>
                  <a:pt x="33" y="190"/>
                </a:cubicBezTo>
                <a:cubicBezTo>
                  <a:pt x="33" y="189"/>
                  <a:pt x="33" y="189"/>
                  <a:pt x="33" y="189"/>
                </a:cubicBezTo>
                <a:cubicBezTo>
                  <a:pt x="33" y="190"/>
                  <a:pt x="33" y="190"/>
                  <a:pt x="32" y="190"/>
                </a:cubicBezTo>
                <a:cubicBezTo>
                  <a:pt x="31" y="190"/>
                  <a:pt x="32" y="191"/>
                  <a:pt x="32" y="191"/>
                </a:cubicBezTo>
                <a:cubicBezTo>
                  <a:pt x="32" y="191"/>
                  <a:pt x="32" y="191"/>
                  <a:pt x="32" y="192"/>
                </a:cubicBezTo>
                <a:cubicBezTo>
                  <a:pt x="31" y="191"/>
                  <a:pt x="31" y="191"/>
                  <a:pt x="31" y="191"/>
                </a:cubicBezTo>
                <a:cubicBezTo>
                  <a:pt x="31" y="190"/>
                  <a:pt x="31" y="191"/>
                  <a:pt x="30" y="190"/>
                </a:cubicBezTo>
                <a:cubicBezTo>
                  <a:pt x="30" y="191"/>
                  <a:pt x="30" y="191"/>
                  <a:pt x="30" y="191"/>
                </a:cubicBezTo>
                <a:cubicBezTo>
                  <a:pt x="30" y="192"/>
                  <a:pt x="28" y="191"/>
                  <a:pt x="28" y="192"/>
                </a:cubicBezTo>
                <a:cubicBezTo>
                  <a:pt x="27" y="192"/>
                  <a:pt x="26" y="193"/>
                  <a:pt x="25" y="193"/>
                </a:cubicBezTo>
                <a:cubicBezTo>
                  <a:pt x="24" y="193"/>
                  <a:pt x="24" y="193"/>
                  <a:pt x="23" y="193"/>
                </a:cubicBezTo>
                <a:cubicBezTo>
                  <a:pt x="24" y="194"/>
                  <a:pt x="24" y="194"/>
                  <a:pt x="24" y="195"/>
                </a:cubicBezTo>
                <a:cubicBezTo>
                  <a:pt x="24" y="195"/>
                  <a:pt x="24" y="195"/>
                  <a:pt x="25" y="195"/>
                </a:cubicBezTo>
                <a:cubicBezTo>
                  <a:pt x="25" y="194"/>
                  <a:pt x="25" y="195"/>
                  <a:pt x="25" y="194"/>
                </a:cubicBezTo>
                <a:cubicBezTo>
                  <a:pt x="25" y="194"/>
                  <a:pt x="26" y="194"/>
                  <a:pt x="26" y="193"/>
                </a:cubicBezTo>
                <a:cubicBezTo>
                  <a:pt x="27" y="193"/>
                  <a:pt x="26" y="194"/>
                  <a:pt x="26" y="195"/>
                </a:cubicBezTo>
                <a:cubicBezTo>
                  <a:pt x="27" y="195"/>
                  <a:pt x="27" y="194"/>
                  <a:pt x="28" y="195"/>
                </a:cubicBezTo>
                <a:cubicBezTo>
                  <a:pt x="28" y="195"/>
                  <a:pt x="29" y="194"/>
                  <a:pt x="30" y="194"/>
                </a:cubicBezTo>
                <a:cubicBezTo>
                  <a:pt x="30" y="195"/>
                  <a:pt x="29" y="195"/>
                  <a:pt x="29" y="195"/>
                </a:cubicBezTo>
                <a:cubicBezTo>
                  <a:pt x="29" y="195"/>
                  <a:pt x="30" y="195"/>
                  <a:pt x="30" y="195"/>
                </a:cubicBezTo>
                <a:cubicBezTo>
                  <a:pt x="30" y="195"/>
                  <a:pt x="30" y="195"/>
                  <a:pt x="31" y="195"/>
                </a:cubicBezTo>
                <a:cubicBezTo>
                  <a:pt x="31" y="194"/>
                  <a:pt x="33" y="195"/>
                  <a:pt x="33" y="194"/>
                </a:cubicBezTo>
                <a:cubicBezTo>
                  <a:pt x="34" y="194"/>
                  <a:pt x="33" y="195"/>
                  <a:pt x="33" y="195"/>
                </a:cubicBezTo>
                <a:cubicBezTo>
                  <a:pt x="34" y="195"/>
                  <a:pt x="34" y="195"/>
                  <a:pt x="34" y="195"/>
                </a:cubicBezTo>
                <a:cubicBezTo>
                  <a:pt x="34" y="195"/>
                  <a:pt x="34" y="194"/>
                  <a:pt x="33" y="194"/>
                </a:cubicBezTo>
                <a:cubicBezTo>
                  <a:pt x="33" y="194"/>
                  <a:pt x="33" y="194"/>
                  <a:pt x="33" y="193"/>
                </a:cubicBezTo>
                <a:cubicBezTo>
                  <a:pt x="33" y="193"/>
                  <a:pt x="34" y="193"/>
                  <a:pt x="34" y="193"/>
                </a:cubicBezTo>
                <a:cubicBezTo>
                  <a:pt x="34" y="193"/>
                  <a:pt x="34" y="194"/>
                  <a:pt x="34" y="194"/>
                </a:cubicBezTo>
                <a:cubicBezTo>
                  <a:pt x="35" y="193"/>
                  <a:pt x="34" y="193"/>
                  <a:pt x="34" y="193"/>
                </a:cubicBezTo>
                <a:cubicBezTo>
                  <a:pt x="35" y="193"/>
                  <a:pt x="35" y="193"/>
                  <a:pt x="35" y="193"/>
                </a:cubicBezTo>
                <a:cubicBezTo>
                  <a:pt x="35" y="193"/>
                  <a:pt x="35" y="193"/>
                  <a:pt x="35" y="194"/>
                </a:cubicBezTo>
                <a:cubicBezTo>
                  <a:pt x="35" y="194"/>
                  <a:pt x="34" y="193"/>
                  <a:pt x="34" y="194"/>
                </a:cubicBezTo>
                <a:cubicBezTo>
                  <a:pt x="38" y="193"/>
                  <a:pt x="42" y="192"/>
                  <a:pt x="46" y="191"/>
                </a:cubicBezTo>
                <a:cubicBezTo>
                  <a:pt x="45" y="190"/>
                  <a:pt x="47" y="190"/>
                  <a:pt x="47" y="191"/>
                </a:cubicBezTo>
                <a:cubicBezTo>
                  <a:pt x="47" y="190"/>
                  <a:pt x="47" y="190"/>
                  <a:pt x="47" y="189"/>
                </a:cubicBezTo>
                <a:cubicBezTo>
                  <a:pt x="47" y="189"/>
                  <a:pt x="48" y="190"/>
                  <a:pt x="48" y="189"/>
                </a:cubicBezTo>
                <a:cubicBezTo>
                  <a:pt x="49" y="189"/>
                  <a:pt x="48" y="190"/>
                  <a:pt x="48" y="190"/>
                </a:cubicBezTo>
                <a:cubicBezTo>
                  <a:pt x="49" y="190"/>
                  <a:pt x="49" y="189"/>
                  <a:pt x="50" y="189"/>
                </a:cubicBezTo>
                <a:cubicBezTo>
                  <a:pt x="50" y="189"/>
                  <a:pt x="50" y="190"/>
                  <a:pt x="50" y="190"/>
                </a:cubicBezTo>
                <a:cubicBezTo>
                  <a:pt x="50" y="190"/>
                  <a:pt x="50" y="190"/>
                  <a:pt x="49" y="189"/>
                </a:cubicBezTo>
                <a:cubicBezTo>
                  <a:pt x="49" y="190"/>
                  <a:pt x="49" y="190"/>
                  <a:pt x="48" y="190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48" y="192"/>
                  <a:pt x="48" y="191"/>
                  <a:pt x="49" y="191"/>
                </a:cubicBezTo>
                <a:cubicBezTo>
                  <a:pt x="47" y="193"/>
                  <a:pt x="44" y="193"/>
                  <a:pt x="42" y="192"/>
                </a:cubicBezTo>
                <a:cubicBezTo>
                  <a:pt x="42" y="193"/>
                  <a:pt x="42" y="193"/>
                  <a:pt x="41" y="193"/>
                </a:cubicBezTo>
                <a:cubicBezTo>
                  <a:pt x="40" y="196"/>
                  <a:pt x="38" y="197"/>
                  <a:pt x="36" y="198"/>
                </a:cubicBezTo>
                <a:cubicBezTo>
                  <a:pt x="35" y="197"/>
                  <a:pt x="35" y="197"/>
                  <a:pt x="35" y="197"/>
                </a:cubicBezTo>
                <a:cubicBezTo>
                  <a:pt x="35" y="198"/>
                  <a:pt x="34" y="198"/>
                  <a:pt x="34" y="199"/>
                </a:cubicBezTo>
                <a:cubicBezTo>
                  <a:pt x="33" y="199"/>
                  <a:pt x="33" y="199"/>
                  <a:pt x="33" y="198"/>
                </a:cubicBezTo>
                <a:cubicBezTo>
                  <a:pt x="32" y="199"/>
                  <a:pt x="30" y="200"/>
                  <a:pt x="29" y="201"/>
                </a:cubicBezTo>
                <a:cubicBezTo>
                  <a:pt x="27" y="202"/>
                  <a:pt x="25" y="202"/>
                  <a:pt x="23" y="204"/>
                </a:cubicBezTo>
                <a:cubicBezTo>
                  <a:pt x="22" y="204"/>
                  <a:pt x="20" y="206"/>
                  <a:pt x="19" y="207"/>
                </a:cubicBezTo>
                <a:cubicBezTo>
                  <a:pt x="17" y="208"/>
                  <a:pt x="16" y="209"/>
                  <a:pt x="15" y="211"/>
                </a:cubicBezTo>
                <a:cubicBezTo>
                  <a:pt x="15" y="211"/>
                  <a:pt x="15" y="211"/>
                  <a:pt x="16" y="212"/>
                </a:cubicBezTo>
                <a:cubicBezTo>
                  <a:pt x="15" y="212"/>
                  <a:pt x="15" y="212"/>
                  <a:pt x="15" y="212"/>
                </a:cubicBezTo>
                <a:cubicBezTo>
                  <a:pt x="15" y="212"/>
                  <a:pt x="16" y="212"/>
                  <a:pt x="16" y="212"/>
                </a:cubicBezTo>
                <a:cubicBezTo>
                  <a:pt x="16" y="211"/>
                  <a:pt x="18" y="213"/>
                  <a:pt x="18" y="212"/>
                </a:cubicBezTo>
                <a:cubicBezTo>
                  <a:pt x="18" y="211"/>
                  <a:pt x="18" y="212"/>
                  <a:pt x="19" y="212"/>
                </a:cubicBezTo>
                <a:cubicBezTo>
                  <a:pt x="20" y="212"/>
                  <a:pt x="20" y="212"/>
                  <a:pt x="21" y="212"/>
                </a:cubicBezTo>
                <a:cubicBezTo>
                  <a:pt x="21" y="212"/>
                  <a:pt x="20" y="212"/>
                  <a:pt x="19" y="214"/>
                </a:cubicBezTo>
                <a:cubicBezTo>
                  <a:pt x="22" y="213"/>
                  <a:pt x="26" y="212"/>
                  <a:pt x="29" y="210"/>
                </a:cubicBezTo>
                <a:cubicBezTo>
                  <a:pt x="30" y="209"/>
                  <a:pt x="30" y="210"/>
                  <a:pt x="31" y="210"/>
                </a:cubicBezTo>
                <a:cubicBezTo>
                  <a:pt x="31" y="210"/>
                  <a:pt x="30" y="209"/>
                  <a:pt x="30" y="209"/>
                </a:cubicBezTo>
                <a:cubicBezTo>
                  <a:pt x="31" y="209"/>
                  <a:pt x="31" y="209"/>
                  <a:pt x="31" y="209"/>
                </a:cubicBezTo>
                <a:cubicBezTo>
                  <a:pt x="32" y="210"/>
                  <a:pt x="33" y="207"/>
                  <a:pt x="34" y="207"/>
                </a:cubicBezTo>
                <a:cubicBezTo>
                  <a:pt x="34" y="207"/>
                  <a:pt x="34" y="207"/>
                  <a:pt x="33" y="208"/>
                </a:cubicBezTo>
                <a:cubicBezTo>
                  <a:pt x="34" y="208"/>
                  <a:pt x="34" y="208"/>
                  <a:pt x="34" y="208"/>
                </a:cubicBezTo>
                <a:cubicBezTo>
                  <a:pt x="34" y="209"/>
                  <a:pt x="34" y="209"/>
                  <a:pt x="33" y="210"/>
                </a:cubicBezTo>
                <a:cubicBezTo>
                  <a:pt x="34" y="210"/>
                  <a:pt x="34" y="209"/>
                  <a:pt x="34" y="209"/>
                </a:cubicBezTo>
                <a:cubicBezTo>
                  <a:pt x="35" y="209"/>
                  <a:pt x="34" y="209"/>
                  <a:pt x="35" y="208"/>
                </a:cubicBezTo>
                <a:cubicBezTo>
                  <a:pt x="35" y="208"/>
                  <a:pt x="35" y="208"/>
                  <a:pt x="35" y="208"/>
                </a:cubicBezTo>
                <a:cubicBezTo>
                  <a:pt x="35" y="209"/>
                  <a:pt x="35" y="209"/>
                  <a:pt x="35" y="210"/>
                </a:cubicBezTo>
                <a:cubicBezTo>
                  <a:pt x="35" y="210"/>
                  <a:pt x="35" y="210"/>
                  <a:pt x="35" y="210"/>
                </a:cubicBezTo>
                <a:cubicBezTo>
                  <a:pt x="35" y="209"/>
                  <a:pt x="34" y="210"/>
                  <a:pt x="33" y="210"/>
                </a:cubicBezTo>
                <a:cubicBezTo>
                  <a:pt x="33" y="210"/>
                  <a:pt x="33" y="210"/>
                  <a:pt x="33" y="210"/>
                </a:cubicBezTo>
                <a:cubicBezTo>
                  <a:pt x="32" y="210"/>
                  <a:pt x="32" y="210"/>
                  <a:pt x="32" y="211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2" y="210"/>
                  <a:pt x="32" y="210"/>
                </a:cubicBezTo>
                <a:cubicBezTo>
                  <a:pt x="32" y="210"/>
                  <a:pt x="31" y="210"/>
                  <a:pt x="31" y="210"/>
                </a:cubicBezTo>
                <a:cubicBezTo>
                  <a:pt x="31" y="210"/>
                  <a:pt x="31" y="210"/>
                  <a:pt x="31" y="210"/>
                </a:cubicBezTo>
                <a:cubicBezTo>
                  <a:pt x="31" y="211"/>
                  <a:pt x="30" y="211"/>
                  <a:pt x="31" y="211"/>
                </a:cubicBezTo>
                <a:cubicBezTo>
                  <a:pt x="29" y="211"/>
                  <a:pt x="28" y="212"/>
                  <a:pt x="27" y="213"/>
                </a:cubicBezTo>
                <a:cubicBezTo>
                  <a:pt x="28" y="214"/>
                  <a:pt x="29" y="212"/>
                  <a:pt x="29" y="212"/>
                </a:cubicBezTo>
                <a:cubicBezTo>
                  <a:pt x="29" y="213"/>
                  <a:pt x="28" y="214"/>
                  <a:pt x="27" y="213"/>
                </a:cubicBezTo>
                <a:cubicBezTo>
                  <a:pt x="26" y="214"/>
                  <a:pt x="25" y="215"/>
                  <a:pt x="24" y="215"/>
                </a:cubicBezTo>
                <a:cubicBezTo>
                  <a:pt x="21" y="217"/>
                  <a:pt x="18" y="217"/>
                  <a:pt x="15" y="219"/>
                </a:cubicBezTo>
                <a:cubicBezTo>
                  <a:pt x="15" y="219"/>
                  <a:pt x="16" y="219"/>
                  <a:pt x="16" y="219"/>
                </a:cubicBezTo>
                <a:cubicBezTo>
                  <a:pt x="16" y="219"/>
                  <a:pt x="16" y="219"/>
                  <a:pt x="16" y="219"/>
                </a:cubicBezTo>
                <a:cubicBezTo>
                  <a:pt x="16" y="220"/>
                  <a:pt x="17" y="220"/>
                  <a:pt x="17" y="219"/>
                </a:cubicBezTo>
                <a:cubicBezTo>
                  <a:pt x="17" y="219"/>
                  <a:pt x="17" y="219"/>
                  <a:pt x="17" y="219"/>
                </a:cubicBezTo>
                <a:cubicBezTo>
                  <a:pt x="17" y="219"/>
                  <a:pt x="17" y="219"/>
                  <a:pt x="17" y="220"/>
                </a:cubicBezTo>
                <a:cubicBezTo>
                  <a:pt x="18" y="219"/>
                  <a:pt x="19" y="219"/>
                  <a:pt x="20" y="220"/>
                </a:cubicBezTo>
                <a:cubicBezTo>
                  <a:pt x="20" y="220"/>
                  <a:pt x="20" y="219"/>
                  <a:pt x="20" y="219"/>
                </a:cubicBezTo>
                <a:cubicBezTo>
                  <a:pt x="20" y="220"/>
                  <a:pt x="21" y="219"/>
                  <a:pt x="21" y="219"/>
                </a:cubicBezTo>
                <a:cubicBezTo>
                  <a:pt x="21" y="219"/>
                  <a:pt x="21" y="220"/>
                  <a:pt x="21" y="220"/>
                </a:cubicBezTo>
                <a:cubicBezTo>
                  <a:pt x="21" y="220"/>
                  <a:pt x="21" y="220"/>
                  <a:pt x="22" y="220"/>
                </a:cubicBezTo>
                <a:cubicBezTo>
                  <a:pt x="21" y="220"/>
                  <a:pt x="21" y="220"/>
                  <a:pt x="21" y="220"/>
                </a:cubicBezTo>
                <a:cubicBezTo>
                  <a:pt x="22" y="221"/>
                  <a:pt x="22" y="221"/>
                  <a:pt x="22" y="220"/>
                </a:cubicBezTo>
                <a:cubicBezTo>
                  <a:pt x="22" y="221"/>
                  <a:pt x="22" y="221"/>
                  <a:pt x="22" y="221"/>
                </a:cubicBezTo>
                <a:cubicBezTo>
                  <a:pt x="23" y="221"/>
                  <a:pt x="23" y="221"/>
                  <a:pt x="22" y="221"/>
                </a:cubicBezTo>
                <a:cubicBezTo>
                  <a:pt x="22" y="220"/>
                  <a:pt x="23" y="221"/>
                  <a:pt x="23" y="221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3" y="220"/>
                  <a:pt x="23" y="220"/>
                  <a:pt x="23" y="220"/>
                </a:cubicBezTo>
                <a:cubicBezTo>
                  <a:pt x="24" y="220"/>
                  <a:pt x="23" y="221"/>
                  <a:pt x="24" y="221"/>
                </a:cubicBezTo>
                <a:cubicBezTo>
                  <a:pt x="25" y="221"/>
                  <a:pt x="25" y="220"/>
                  <a:pt x="26" y="220"/>
                </a:cubicBezTo>
                <a:cubicBezTo>
                  <a:pt x="27" y="221"/>
                  <a:pt x="25" y="221"/>
                  <a:pt x="25" y="222"/>
                </a:cubicBezTo>
                <a:cubicBezTo>
                  <a:pt x="25" y="222"/>
                  <a:pt x="25" y="222"/>
                  <a:pt x="26" y="222"/>
                </a:cubicBezTo>
                <a:cubicBezTo>
                  <a:pt x="26" y="222"/>
                  <a:pt x="25" y="222"/>
                  <a:pt x="25" y="222"/>
                </a:cubicBezTo>
                <a:cubicBezTo>
                  <a:pt x="26" y="221"/>
                  <a:pt x="26" y="222"/>
                  <a:pt x="26" y="221"/>
                </a:cubicBezTo>
                <a:cubicBezTo>
                  <a:pt x="27" y="221"/>
                  <a:pt x="27" y="222"/>
                  <a:pt x="27" y="222"/>
                </a:cubicBezTo>
                <a:cubicBezTo>
                  <a:pt x="28" y="221"/>
                  <a:pt x="29" y="221"/>
                  <a:pt x="29" y="221"/>
                </a:cubicBezTo>
                <a:cubicBezTo>
                  <a:pt x="30" y="221"/>
                  <a:pt x="30" y="220"/>
                  <a:pt x="29" y="220"/>
                </a:cubicBezTo>
                <a:cubicBezTo>
                  <a:pt x="29" y="220"/>
                  <a:pt x="30" y="220"/>
                  <a:pt x="30" y="219"/>
                </a:cubicBezTo>
                <a:cubicBezTo>
                  <a:pt x="30" y="220"/>
                  <a:pt x="30" y="220"/>
                  <a:pt x="31" y="221"/>
                </a:cubicBezTo>
                <a:cubicBezTo>
                  <a:pt x="30" y="221"/>
                  <a:pt x="28" y="223"/>
                  <a:pt x="28" y="224"/>
                </a:cubicBezTo>
                <a:cubicBezTo>
                  <a:pt x="27" y="224"/>
                  <a:pt x="25" y="225"/>
                  <a:pt x="23" y="225"/>
                </a:cubicBezTo>
                <a:cubicBezTo>
                  <a:pt x="24" y="226"/>
                  <a:pt x="23" y="226"/>
                  <a:pt x="22" y="226"/>
                </a:cubicBezTo>
                <a:cubicBezTo>
                  <a:pt x="22" y="225"/>
                  <a:pt x="23" y="225"/>
                  <a:pt x="23" y="225"/>
                </a:cubicBezTo>
                <a:cubicBezTo>
                  <a:pt x="22" y="224"/>
                  <a:pt x="22" y="226"/>
                  <a:pt x="21" y="226"/>
                </a:cubicBezTo>
                <a:cubicBezTo>
                  <a:pt x="20" y="226"/>
                  <a:pt x="21" y="225"/>
                  <a:pt x="20" y="225"/>
                </a:cubicBezTo>
                <a:cubicBezTo>
                  <a:pt x="20" y="226"/>
                  <a:pt x="19" y="227"/>
                  <a:pt x="18" y="226"/>
                </a:cubicBezTo>
                <a:cubicBezTo>
                  <a:pt x="17" y="227"/>
                  <a:pt x="16" y="227"/>
                  <a:pt x="15" y="228"/>
                </a:cubicBezTo>
                <a:cubicBezTo>
                  <a:pt x="15" y="229"/>
                  <a:pt x="16" y="228"/>
                  <a:pt x="16" y="228"/>
                </a:cubicBezTo>
                <a:cubicBezTo>
                  <a:pt x="16" y="228"/>
                  <a:pt x="13" y="230"/>
                  <a:pt x="12" y="229"/>
                </a:cubicBezTo>
                <a:cubicBezTo>
                  <a:pt x="11" y="230"/>
                  <a:pt x="7" y="230"/>
                  <a:pt x="7" y="232"/>
                </a:cubicBezTo>
                <a:cubicBezTo>
                  <a:pt x="6" y="232"/>
                  <a:pt x="6" y="233"/>
                  <a:pt x="5" y="233"/>
                </a:cubicBezTo>
                <a:cubicBezTo>
                  <a:pt x="5" y="232"/>
                  <a:pt x="5" y="232"/>
                  <a:pt x="5" y="232"/>
                </a:cubicBezTo>
                <a:cubicBezTo>
                  <a:pt x="3" y="233"/>
                  <a:pt x="1" y="234"/>
                  <a:pt x="1" y="236"/>
                </a:cubicBezTo>
                <a:cubicBezTo>
                  <a:pt x="2" y="237"/>
                  <a:pt x="3" y="237"/>
                  <a:pt x="2" y="238"/>
                </a:cubicBezTo>
                <a:cubicBezTo>
                  <a:pt x="4" y="238"/>
                  <a:pt x="5" y="238"/>
                  <a:pt x="6" y="240"/>
                </a:cubicBezTo>
                <a:cubicBezTo>
                  <a:pt x="6" y="239"/>
                  <a:pt x="7" y="239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7" y="238"/>
                  <a:pt x="7" y="238"/>
                  <a:pt x="7" y="238"/>
                </a:cubicBezTo>
                <a:cubicBezTo>
                  <a:pt x="8" y="238"/>
                  <a:pt x="8" y="238"/>
                  <a:pt x="8" y="238"/>
                </a:cubicBezTo>
                <a:cubicBezTo>
                  <a:pt x="9" y="238"/>
                  <a:pt x="9" y="239"/>
                  <a:pt x="8" y="239"/>
                </a:cubicBezTo>
                <a:cubicBezTo>
                  <a:pt x="9" y="239"/>
                  <a:pt x="9" y="239"/>
                  <a:pt x="9" y="239"/>
                </a:cubicBezTo>
                <a:cubicBezTo>
                  <a:pt x="10" y="240"/>
                  <a:pt x="12" y="238"/>
                  <a:pt x="13" y="238"/>
                </a:cubicBezTo>
                <a:cubicBezTo>
                  <a:pt x="15" y="239"/>
                  <a:pt x="16" y="237"/>
                  <a:pt x="17" y="236"/>
                </a:cubicBezTo>
                <a:cubicBezTo>
                  <a:pt x="18" y="236"/>
                  <a:pt x="18" y="236"/>
                  <a:pt x="18" y="236"/>
                </a:cubicBezTo>
                <a:cubicBezTo>
                  <a:pt x="17" y="238"/>
                  <a:pt x="16" y="238"/>
                  <a:pt x="15" y="239"/>
                </a:cubicBezTo>
                <a:cubicBezTo>
                  <a:pt x="15" y="239"/>
                  <a:pt x="16" y="239"/>
                  <a:pt x="16" y="239"/>
                </a:cubicBezTo>
                <a:cubicBezTo>
                  <a:pt x="18" y="238"/>
                  <a:pt x="19" y="238"/>
                  <a:pt x="21" y="237"/>
                </a:cubicBezTo>
                <a:cubicBezTo>
                  <a:pt x="22" y="237"/>
                  <a:pt x="22" y="237"/>
                  <a:pt x="22" y="237"/>
                </a:cubicBezTo>
                <a:cubicBezTo>
                  <a:pt x="21" y="237"/>
                  <a:pt x="20" y="238"/>
                  <a:pt x="19" y="239"/>
                </a:cubicBezTo>
                <a:cubicBezTo>
                  <a:pt x="20" y="239"/>
                  <a:pt x="20" y="239"/>
                  <a:pt x="21" y="239"/>
                </a:cubicBezTo>
                <a:cubicBezTo>
                  <a:pt x="20" y="238"/>
                  <a:pt x="21" y="238"/>
                  <a:pt x="21" y="239"/>
                </a:cubicBezTo>
                <a:cubicBezTo>
                  <a:pt x="21" y="238"/>
                  <a:pt x="21" y="238"/>
                  <a:pt x="21" y="237"/>
                </a:cubicBezTo>
                <a:cubicBezTo>
                  <a:pt x="22" y="238"/>
                  <a:pt x="24" y="237"/>
                  <a:pt x="23" y="236"/>
                </a:cubicBezTo>
                <a:cubicBezTo>
                  <a:pt x="23" y="235"/>
                  <a:pt x="23" y="237"/>
                  <a:pt x="24" y="236"/>
                </a:cubicBezTo>
                <a:cubicBezTo>
                  <a:pt x="24" y="237"/>
                  <a:pt x="23" y="237"/>
                  <a:pt x="24" y="237"/>
                </a:cubicBezTo>
                <a:cubicBezTo>
                  <a:pt x="24" y="237"/>
                  <a:pt x="24" y="236"/>
                  <a:pt x="24" y="236"/>
                </a:cubicBezTo>
                <a:cubicBezTo>
                  <a:pt x="25" y="235"/>
                  <a:pt x="25" y="236"/>
                  <a:pt x="25" y="237"/>
                </a:cubicBezTo>
                <a:cubicBezTo>
                  <a:pt x="26" y="236"/>
                  <a:pt x="25" y="236"/>
                  <a:pt x="26" y="235"/>
                </a:cubicBezTo>
                <a:cubicBezTo>
                  <a:pt x="26" y="235"/>
                  <a:pt x="26" y="236"/>
                  <a:pt x="26" y="236"/>
                </a:cubicBezTo>
                <a:cubicBezTo>
                  <a:pt x="26" y="236"/>
                  <a:pt x="26" y="235"/>
                  <a:pt x="26" y="235"/>
                </a:cubicBezTo>
                <a:cubicBezTo>
                  <a:pt x="26" y="235"/>
                  <a:pt x="27" y="235"/>
                  <a:pt x="27" y="236"/>
                </a:cubicBezTo>
                <a:cubicBezTo>
                  <a:pt x="27" y="236"/>
                  <a:pt x="27" y="236"/>
                  <a:pt x="26" y="236"/>
                </a:cubicBezTo>
                <a:cubicBezTo>
                  <a:pt x="27" y="237"/>
                  <a:pt x="27" y="236"/>
                  <a:pt x="27" y="235"/>
                </a:cubicBezTo>
                <a:cubicBezTo>
                  <a:pt x="28" y="235"/>
                  <a:pt x="29" y="235"/>
                  <a:pt x="29" y="234"/>
                </a:cubicBezTo>
                <a:cubicBezTo>
                  <a:pt x="30" y="234"/>
                  <a:pt x="29" y="234"/>
                  <a:pt x="30" y="235"/>
                </a:cubicBezTo>
                <a:cubicBezTo>
                  <a:pt x="29" y="235"/>
                  <a:pt x="29" y="235"/>
                  <a:pt x="28" y="235"/>
                </a:cubicBezTo>
                <a:cubicBezTo>
                  <a:pt x="29" y="236"/>
                  <a:pt x="29" y="236"/>
                  <a:pt x="29" y="237"/>
                </a:cubicBezTo>
                <a:cubicBezTo>
                  <a:pt x="29" y="237"/>
                  <a:pt x="29" y="237"/>
                  <a:pt x="29" y="236"/>
                </a:cubicBezTo>
                <a:cubicBezTo>
                  <a:pt x="29" y="237"/>
                  <a:pt x="30" y="237"/>
                  <a:pt x="30" y="237"/>
                </a:cubicBezTo>
                <a:cubicBezTo>
                  <a:pt x="29" y="238"/>
                  <a:pt x="28" y="238"/>
                  <a:pt x="28" y="239"/>
                </a:cubicBezTo>
                <a:cubicBezTo>
                  <a:pt x="28" y="239"/>
                  <a:pt x="28" y="239"/>
                  <a:pt x="28" y="240"/>
                </a:cubicBezTo>
                <a:cubicBezTo>
                  <a:pt x="28" y="240"/>
                  <a:pt x="28" y="240"/>
                  <a:pt x="27" y="240"/>
                </a:cubicBezTo>
                <a:cubicBezTo>
                  <a:pt x="28" y="241"/>
                  <a:pt x="28" y="240"/>
                  <a:pt x="29" y="241"/>
                </a:cubicBezTo>
                <a:cubicBezTo>
                  <a:pt x="29" y="240"/>
                  <a:pt x="31" y="241"/>
                  <a:pt x="31" y="240"/>
                </a:cubicBezTo>
                <a:cubicBezTo>
                  <a:pt x="31" y="240"/>
                  <a:pt x="31" y="240"/>
                  <a:pt x="32" y="240"/>
                </a:cubicBezTo>
                <a:cubicBezTo>
                  <a:pt x="32" y="240"/>
                  <a:pt x="33" y="240"/>
                  <a:pt x="34" y="240"/>
                </a:cubicBezTo>
                <a:cubicBezTo>
                  <a:pt x="33" y="241"/>
                  <a:pt x="33" y="241"/>
                  <a:pt x="32" y="242"/>
                </a:cubicBezTo>
                <a:cubicBezTo>
                  <a:pt x="35" y="241"/>
                  <a:pt x="39" y="241"/>
                  <a:pt x="42" y="238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9"/>
                </a:cubicBezTo>
                <a:cubicBezTo>
                  <a:pt x="43" y="239"/>
                  <a:pt x="43" y="239"/>
                  <a:pt x="43" y="238"/>
                </a:cubicBezTo>
                <a:cubicBezTo>
                  <a:pt x="44" y="238"/>
                  <a:pt x="44" y="238"/>
                  <a:pt x="44" y="239"/>
                </a:cubicBezTo>
                <a:cubicBezTo>
                  <a:pt x="44" y="238"/>
                  <a:pt x="44" y="238"/>
                  <a:pt x="43" y="238"/>
                </a:cubicBezTo>
                <a:cubicBezTo>
                  <a:pt x="43" y="238"/>
                  <a:pt x="43" y="238"/>
                  <a:pt x="43" y="238"/>
                </a:cubicBezTo>
                <a:cubicBezTo>
                  <a:pt x="44" y="238"/>
                  <a:pt x="44" y="238"/>
                  <a:pt x="44" y="237"/>
                </a:cubicBezTo>
                <a:cubicBezTo>
                  <a:pt x="44" y="238"/>
                  <a:pt x="44" y="238"/>
                  <a:pt x="44" y="238"/>
                </a:cubicBezTo>
                <a:cubicBezTo>
                  <a:pt x="45" y="238"/>
                  <a:pt x="45" y="238"/>
                  <a:pt x="45" y="238"/>
                </a:cubicBezTo>
                <a:cubicBezTo>
                  <a:pt x="45" y="238"/>
                  <a:pt x="45" y="238"/>
                  <a:pt x="44" y="238"/>
                </a:cubicBezTo>
                <a:cubicBezTo>
                  <a:pt x="45" y="239"/>
                  <a:pt x="46" y="238"/>
                  <a:pt x="47" y="239"/>
                </a:cubicBezTo>
                <a:cubicBezTo>
                  <a:pt x="46" y="239"/>
                  <a:pt x="46" y="239"/>
                  <a:pt x="46" y="239"/>
                </a:cubicBezTo>
                <a:cubicBezTo>
                  <a:pt x="46" y="239"/>
                  <a:pt x="46" y="239"/>
                  <a:pt x="46" y="238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240"/>
                  <a:pt x="45" y="240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5" y="239"/>
                  <a:pt x="45" y="239"/>
                  <a:pt x="45" y="239"/>
                </a:cubicBezTo>
                <a:cubicBezTo>
                  <a:pt x="44" y="239"/>
                  <a:pt x="43" y="239"/>
                  <a:pt x="43" y="240"/>
                </a:cubicBezTo>
                <a:cubicBezTo>
                  <a:pt x="43" y="240"/>
                  <a:pt x="43" y="240"/>
                  <a:pt x="43" y="240"/>
                </a:cubicBezTo>
                <a:cubicBezTo>
                  <a:pt x="43" y="240"/>
                  <a:pt x="44" y="240"/>
                  <a:pt x="44" y="240"/>
                </a:cubicBezTo>
                <a:cubicBezTo>
                  <a:pt x="42" y="240"/>
                  <a:pt x="41" y="241"/>
                  <a:pt x="40" y="242"/>
                </a:cubicBezTo>
                <a:cubicBezTo>
                  <a:pt x="41" y="242"/>
                  <a:pt x="41" y="241"/>
                  <a:pt x="42" y="241"/>
                </a:cubicBezTo>
                <a:cubicBezTo>
                  <a:pt x="42" y="242"/>
                  <a:pt x="40" y="243"/>
                  <a:pt x="39" y="242"/>
                </a:cubicBezTo>
                <a:cubicBezTo>
                  <a:pt x="39" y="243"/>
                  <a:pt x="38" y="244"/>
                  <a:pt x="37" y="243"/>
                </a:cubicBezTo>
                <a:cubicBezTo>
                  <a:pt x="34" y="245"/>
                  <a:pt x="31" y="245"/>
                  <a:pt x="28" y="247"/>
                </a:cubicBezTo>
                <a:cubicBezTo>
                  <a:pt x="28" y="247"/>
                  <a:pt x="29" y="247"/>
                  <a:pt x="30" y="248"/>
                </a:cubicBezTo>
                <a:cubicBezTo>
                  <a:pt x="31" y="247"/>
                  <a:pt x="31" y="247"/>
                  <a:pt x="32" y="248"/>
                </a:cubicBezTo>
                <a:cubicBezTo>
                  <a:pt x="32" y="248"/>
                  <a:pt x="32" y="248"/>
                  <a:pt x="32" y="247"/>
                </a:cubicBezTo>
                <a:cubicBezTo>
                  <a:pt x="33" y="248"/>
                  <a:pt x="33" y="247"/>
                  <a:pt x="34" y="248"/>
                </a:cubicBezTo>
                <a:cubicBezTo>
                  <a:pt x="34" y="248"/>
                  <a:pt x="34" y="248"/>
                  <a:pt x="34" y="249"/>
                </a:cubicBezTo>
                <a:cubicBezTo>
                  <a:pt x="34" y="249"/>
                  <a:pt x="35" y="249"/>
                  <a:pt x="36" y="249"/>
                </a:cubicBezTo>
                <a:cubicBezTo>
                  <a:pt x="36" y="249"/>
                  <a:pt x="35" y="249"/>
                  <a:pt x="36" y="250"/>
                </a:cubicBezTo>
                <a:cubicBezTo>
                  <a:pt x="37" y="250"/>
                  <a:pt x="37" y="249"/>
                  <a:pt x="39" y="248"/>
                </a:cubicBezTo>
                <a:cubicBezTo>
                  <a:pt x="39" y="249"/>
                  <a:pt x="38" y="250"/>
                  <a:pt x="37" y="250"/>
                </a:cubicBezTo>
                <a:cubicBezTo>
                  <a:pt x="37" y="250"/>
                  <a:pt x="38" y="250"/>
                  <a:pt x="38" y="251"/>
                </a:cubicBezTo>
                <a:cubicBezTo>
                  <a:pt x="38" y="251"/>
                  <a:pt x="38" y="250"/>
                  <a:pt x="38" y="250"/>
                </a:cubicBezTo>
                <a:cubicBezTo>
                  <a:pt x="38" y="250"/>
                  <a:pt x="39" y="250"/>
                  <a:pt x="39" y="250"/>
                </a:cubicBezTo>
                <a:cubicBezTo>
                  <a:pt x="39" y="250"/>
                  <a:pt x="39" y="250"/>
                  <a:pt x="39" y="250"/>
                </a:cubicBezTo>
                <a:cubicBezTo>
                  <a:pt x="40" y="250"/>
                  <a:pt x="41" y="250"/>
                  <a:pt x="42" y="250"/>
                </a:cubicBezTo>
                <a:cubicBezTo>
                  <a:pt x="42" y="249"/>
                  <a:pt x="42" y="249"/>
                  <a:pt x="42" y="249"/>
                </a:cubicBezTo>
                <a:cubicBezTo>
                  <a:pt x="42" y="248"/>
                  <a:pt x="42" y="248"/>
                  <a:pt x="42" y="248"/>
                </a:cubicBezTo>
                <a:cubicBezTo>
                  <a:pt x="43" y="249"/>
                  <a:pt x="43" y="249"/>
                  <a:pt x="43" y="250"/>
                </a:cubicBezTo>
                <a:cubicBezTo>
                  <a:pt x="42" y="250"/>
                  <a:pt x="41" y="251"/>
                  <a:pt x="40" y="252"/>
                </a:cubicBezTo>
                <a:cubicBezTo>
                  <a:pt x="39" y="253"/>
                  <a:pt x="37" y="253"/>
                  <a:pt x="36" y="253"/>
                </a:cubicBezTo>
                <a:cubicBezTo>
                  <a:pt x="36" y="254"/>
                  <a:pt x="35" y="254"/>
                  <a:pt x="34" y="254"/>
                </a:cubicBezTo>
                <a:cubicBezTo>
                  <a:pt x="34" y="253"/>
                  <a:pt x="35" y="254"/>
                  <a:pt x="35" y="253"/>
                </a:cubicBezTo>
                <a:cubicBezTo>
                  <a:pt x="34" y="253"/>
                  <a:pt x="34" y="254"/>
                  <a:pt x="33" y="254"/>
                </a:cubicBezTo>
                <a:cubicBezTo>
                  <a:pt x="33" y="254"/>
                  <a:pt x="33" y="254"/>
                  <a:pt x="33" y="254"/>
                </a:cubicBezTo>
                <a:cubicBezTo>
                  <a:pt x="33" y="255"/>
                  <a:pt x="31" y="255"/>
                  <a:pt x="30" y="255"/>
                </a:cubicBezTo>
                <a:cubicBezTo>
                  <a:pt x="29" y="256"/>
                  <a:pt x="28" y="255"/>
                  <a:pt x="27" y="256"/>
                </a:cubicBezTo>
                <a:cubicBezTo>
                  <a:pt x="27" y="257"/>
                  <a:pt x="28" y="256"/>
                  <a:pt x="28" y="256"/>
                </a:cubicBezTo>
                <a:cubicBezTo>
                  <a:pt x="28" y="257"/>
                  <a:pt x="25" y="258"/>
                  <a:pt x="24" y="257"/>
                </a:cubicBezTo>
                <a:cubicBezTo>
                  <a:pt x="23" y="258"/>
                  <a:pt x="19" y="257"/>
                  <a:pt x="19" y="260"/>
                </a:cubicBezTo>
                <a:cubicBezTo>
                  <a:pt x="18" y="259"/>
                  <a:pt x="17" y="261"/>
                  <a:pt x="17" y="260"/>
                </a:cubicBezTo>
                <a:cubicBezTo>
                  <a:pt x="17" y="260"/>
                  <a:pt x="17" y="260"/>
                  <a:pt x="17" y="259"/>
                </a:cubicBezTo>
                <a:cubicBezTo>
                  <a:pt x="15" y="260"/>
                  <a:pt x="13" y="262"/>
                  <a:pt x="13" y="264"/>
                </a:cubicBezTo>
                <a:cubicBezTo>
                  <a:pt x="13" y="264"/>
                  <a:pt x="14" y="265"/>
                  <a:pt x="14" y="265"/>
                </a:cubicBezTo>
                <a:cubicBezTo>
                  <a:pt x="15" y="266"/>
                  <a:pt x="17" y="266"/>
                  <a:pt x="17" y="267"/>
                </a:cubicBezTo>
                <a:cubicBezTo>
                  <a:pt x="18" y="266"/>
                  <a:pt x="19" y="267"/>
                  <a:pt x="19" y="266"/>
                </a:cubicBezTo>
                <a:cubicBezTo>
                  <a:pt x="19" y="266"/>
                  <a:pt x="19" y="266"/>
                  <a:pt x="18" y="266"/>
                </a:cubicBezTo>
                <a:cubicBezTo>
                  <a:pt x="18" y="266"/>
                  <a:pt x="18" y="266"/>
                  <a:pt x="19" y="265"/>
                </a:cubicBezTo>
                <a:cubicBezTo>
                  <a:pt x="19" y="266"/>
                  <a:pt x="20" y="266"/>
                  <a:pt x="20" y="266"/>
                </a:cubicBezTo>
                <a:cubicBezTo>
                  <a:pt x="20" y="266"/>
                  <a:pt x="20" y="267"/>
                  <a:pt x="20" y="267"/>
                </a:cubicBezTo>
                <a:cubicBezTo>
                  <a:pt x="20" y="267"/>
                  <a:pt x="20" y="267"/>
                  <a:pt x="20" y="266"/>
                </a:cubicBezTo>
                <a:cubicBezTo>
                  <a:pt x="21" y="267"/>
                  <a:pt x="23" y="266"/>
                  <a:pt x="24" y="266"/>
                </a:cubicBezTo>
                <a:cubicBezTo>
                  <a:pt x="26" y="267"/>
                  <a:pt x="27" y="265"/>
                  <a:pt x="29" y="264"/>
                </a:cubicBezTo>
                <a:cubicBezTo>
                  <a:pt x="29" y="264"/>
                  <a:pt x="29" y="264"/>
                  <a:pt x="29" y="264"/>
                </a:cubicBezTo>
                <a:cubicBezTo>
                  <a:pt x="29" y="266"/>
                  <a:pt x="27" y="266"/>
                  <a:pt x="27" y="267"/>
                </a:cubicBezTo>
                <a:cubicBezTo>
                  <a:pt x="27" y="267"/>
                  <a:pt x="27" y="267"/>
                  <a:pt x="27" y="267"/>
                </a:cubicBezTo>
                <a:cubicBezTo>
                  <a:pt x="30" y="266"/>
                  <a:pt x="31" y="266"/>
                  <a:pt x="33" y="265"/>
                </a:cubicBezTo>
                <a:cubicBezTo>
                  <a:pt x="33" y="265"/>
                  <a:pt x="33" y="265"/>
                  <a:pt x="33" y="265"/>
                </a:cubicBezTo>
                <a:cubicBezTo>
                  <a:pt x="33" y="266"/>
                  <a:pt x="31" y="266"/>
                  <a:pt x="31" y="267"/>
                </a:cubicBezTo>
                <a:cubicBezTo>
                  <a:pt x="31" y="268"/>
                  <a:pt x="32" y="267"/>
                  <a:pt x="32" y="267"/>
                </a:cubicBezTo>
                <a:cubicBezTo>
                  <a:pt x="32" y="267"/>
                  <a:pt x="32" y="267"/>
                  <a:pt x="33" y="267"/>
                </a:cubicBezTo>
                <a:cubicBezTo>
                  <a:pt x="33" y="267"/>
                  <a:pt x="33" y="266"/>
                  <a:pt x="33" y="266"/>
                </a:cubicBezTo>
                <a:cubicBezTo>
                  <a:pt x="33" y="266"/>
                  <a:pt x="35" y="265"/>
                  <a:pt x="35" y="264"/>
                </a:cubicBezTo>
                <a:cubicBezTo>
                  <a:pt x="35" y="264"/>
                  <a:pt x="35" y="265"/>
                  <a:pt x="35" y="265"/>
                </a:cubicBezTo>
                <a:cubicBezTo>
                  <a:pt x="36" y="265"/>
                  <a:pt x="35" y="265"/>
                  <a:pt x="35" y="266"/>
                </a:cubicBezTo>
                <a:cubicBezTo>
                  <a:pt x="36" y="266"/>
                  <a:pt x="36" y="264"/>
                  <a:pt x="36" y="264"/>
                </a:cubicBezTo>
                <a:cubicBezTo>
                  <a:pt x="36" y="264"/>
                  <a:pt x="36" y="265"/>
                  <a:pt x="37" y="265"/>
                </a:cubicBezTo>
                <a:cubicBezTo>
                  <a:pt x="37" y="265"/>
                  <a:pt x="37" y="264"/>
                  <a:pt x="37" y="264"/>
                </a:cubicBezTo>
                <a:cubicBezTo>
                  <a:pt x="38" y="263"/>
                  <a:pt x="38" y="264"/>
                  <a:pt x="38" y="264"/>
                </a:cubicBezTo>
                <a:cubicBezTo>
                  <a:pt x="38" y="265"/>
                  <a:pt x="38" y="264"/>
                  <a:pt x="38" y="263"/>
                </a:cubicBezTo>
                <a:cubicBezTo>
                  <a:pt x="38" y="264"/>
                  <a:pt x="39" y="264"/>
                  <a:pt x="39" y="264"/>
                </a:cubicBezTo>
                <a:cubicBezTo>
                  <a:pt x="39" y="265"/>
                  <a:pt x="38" y="265"/>
                  <a:pt x="38" y="265"/>
                </a:cubicBezTo>
                <a:cubicBezTo>
                  <a:pt x="39" y="265"/>
                  <a:pt x="39" y="264"/>
                  <a:pt x="39" y="264"/>
                </a:cubicBezTo>
                <a:cubicBezTo>
                  <a:pt x="40" y="264"/>
                  <a:pt x="41" y="263"/>
                  <a:pt x="41" y="262"/>
                </a:cubicBezTo>
                <a:cubicBezTo>
                  <a:pt x="42" y="263"/>
                  <a:pt x="41" y="263"/>
                  <a:pt x="42" y="263"/>
                </a:cubicBezTo>
                <a:cubicBezTo>
                  <a:pt x="41" y="264"/>
                  <a:pt x="41" y="264"/>
                  <a:pt x="40" y="264"/>
                </a:cubicBezTo>
                <a:cubicBezTo>
                  <a:pt x="41" y="265"/>
                  <a:pt x="41" y="265"/>
                  <a:pt x="40" y="266"/>
                </a:cubicBezTo>
                <a:cubicBezTo>
                  <a:pt x="40" y="266"/>
                  <a:pt x="41" y="266"/>
                  <a:pt x="41" y="265"/>
                </a:cubicBezTo>
                <a:cubicBezTo>
                  <a:pt x="41" y="266"/>
                  <a:pt x="41" y="265"/>
                  <a:pt x="42" y="266"/>
                </a:cubicBezTo>
                <a:cubicBezTo>
                  <a:pt x="42" y="265"/>
                  <a:pt x="43" y="265"/>
                  <a:pt x="44" y="265"/>
                </a:cubicBezTo>
                <a:cubicBezTo>
                  <a:pt x="44" y="265"/>
                  <a:pt x="43" y="266"/>
                  <a:pt x="43" y="265"/>
                </a:cubicBezTo>
                <a:cubicBezTo>
                  <a:pt x="43" y="265"/>
                  <a:pt x="43" y="265"/>
                  <a:pt x="43" y="265"/>
                </a:cubicBezTo>
                <a:cubicBezTo>
                  <a:pt x="43" y="266"/>
                  <a:pt x="43" y="266"/>
                  <a:pt x="43" y="266"/>
                </a:cubicBezTo>
                <a:cubicBezTo>
                  <a:pt x="43" y="266"/>
                  <a:pt x="44" y="266"/>
                  <a:pt x="44" y="265"/>
                </a:cubicBezTo>
                <a:cubicBezTo>
                  <a:pt x="45" y="266"/>
                  <a:pt x="44" y="266"/>
                  <a:pt x="45" y="267"/>
                </a:cubicBezTo>
                <a:cubicBezTo>
                  <a:pt x="45" y="266"/>
                  <a:pt x="45" y="267"/>
                  <a:pt x="46" y="266"/>
                </a:cubicBezTo>
                <a:cubicBezTo>
                  <a:pt x="46" y="266"/>
                  <a:pt x="46" y="267"/>
                  <a:pt x="46" y="267"/>
                </a:cubicBezTo>
                <a:cubicBezTo>
                  <a:pt x="47" y="267"/>
                  <a:pt x="46" y="266"/>
                  <a:pt x="47" y="266"/>
                </a:cubicBezTo>
                <a:cubicBezTo>
                  <a:pt x="47" y="267"/>
                  <a:pt x="47" y="267"/>
                  <a:pt x="47" y="267"/>
                </a:cubicBezTo>
                <a:cubicBezTo>
                  <a:pt x="48" y="267"/>
                  <a:pt x="49" y="267"/>
                  <a:pt x="50" y="267"/>
                </a:cubicBezTo>
                <a:cubicBezTo>
                  <a:pt x="50" y="267"/>
                  <a:pt x="49" y="267"/>
                  <a:pt x="49" y="268"/>
                </a:cubicBezTo>
                <a:cubicBezTo>
                  <a:pt x="49" y="268"/>
                  <a:pt x="50" y="267"/>
                  <a:pt x="50" y="268"/>
                </a:cubicBezTo>
                <a:cubicBezTo>
                  <a:pt x="50" y="267"/>
                  <a:pt x="50" y="267"/>
                  <a:pt x="50" y="267"/>
                </a:cubicBezTo>
                <a:cubicBezTo>
                  <a:pt x="52" y="267"/>
                  <a:pt x="54" y="266"/>
                  <a:pt x="55" y="266"/>
                </a:cubicBezTo>
                <a:cubicBezTo>
                  <a:pt x="55" y="266"/>
                  <a:pt x="55" y="266"/>
                  <a:pt x="55" y="266"/>
                </a:cubicBezTo>
                <a:cubicBezTo>
                  <a:pt x="55" y="267"/>
                  <a:pt x="56" y="266"/>
                  <a:pt x="56" y="266"/>
                </a:cubicBezTo>
                <a:cubicBezTo>
                  <a:pt x="56" y="267"/>
                  <a:pt x="55" y="268"/>
                  <a:pt x="54" y="267"/>
                </a:cubicBezTo>
                <a:cubicBezTo>
                  <a:pt x="53" y="267"/>
                  <a:pt x="53" y="270"/>
                  <a:pt x="52" y="269"/>
                </a:cubicBezTo>
                <a:cubicBezTo>
                  <a:pt x="52" y="269"/>
                  <a:pt x="52" y="269"/>
                  <a:pt x="52" y="269"/>
                </a:cubicBezTo>
                <a:cubicBezTo>
                  <a:pt x="51" y="269"/>
                  <a:pt x="51" y="269"/>
                  <a:pt x="51" y="268"/>
                </a:cubicBezTo>
                <a:cubicBezTo>
                  <a:pt x="51" y="268"/>
                  <a:pt x="51" y="270"/>
                  <a:pt x="50" y="269"/>
                </a:cubicBezTo>
                <a:cubicBezTo>
                  <a:pt x="50" y="269"/>
                  <a:pt x="50" y="269"/>
                  <a:pt x="50" y="268"/>
                </a:cubicBezTo>
                <a:cubicBezTo>
                  <a:pt x="49" y="269"/>
                  <a:pt x="48" y="270"/>
                  <a:pt x="47" y="269"/>
                </a:cubicBezTo>
                <a:cubicBezTo>
                  <a:pt x="46" y="269"/>
                  <a:pt x="46" y="269"/>
                  <a:pt x="46" y="270"/>
                </a:cubicBezTo>
                <a:cubicBezTo>
                  <a:pt x="46" y="270"/>
                  <a:pt x="46" y="270"/>
                  <a:pt x="46" y="271"/>
                </a:cubicBezTo>
                <a:cubicBezTo>
                  <a:pt x="45" y="270"/>
                  <a:pt x="44" y="271"/>
                  <a:pt x="43" y="271"/>
                </a:cubicBezTo>
                <a:cubicBezTo>
                  <a:pt x="43" y="270"/>
                  <a:pt x="44" y="270"/>
                  <a:pt x="44" y="270"/>
                </a:cubicBezTo>
                <a:cubicBezTo>
                  <a:pt x="44" y="270"/>
                  <a:pt x="42" y="270"/>
                  <a:pt x="42" y="270"/>
                </a:cubicBezTo>
                <a:cubicBezTo>
                  <a:pt x="41" y="271"/>
                  <a:pt x="42" y="270"/>
                  <a:pt x="42" y="271"/>
                </a:cubicBezTo>
                <a:cubicBezTo>
                  <a:pt x="42" y="271"/>
                  <a:pt x="42" y="271"/>
                  <a:pt x="41" y="272"/>
                </a:cubicBezTo>
                <a:cubicBezTo>
                  <a:pt x="42" y="272"/>
                  <a:pt x="42" y="272"/>
                  <a:pt x="42" y="272"/>
                </a:cubicBezTo>
                <a:cubicBezTo>
                  <a:pt x="42" y="273"/>
                  <a:pt x="42" y="272"/>
                  <a:pt x="42" y="273"/>
                </a:cubicBezTo>
                <a:cubicBezTo>
                  <a:pt x="42" y="273"/>
                  <a:pt x="42" y="273"/>
                  <a:pt x="42" y="273"/>
                </a:cubicBezTo>
                <a:cubicBezTo>
                  <a:pt x="41" y="272"/>
                  <a:pt x="41" y="273"/>
                  <a:pt x="40" y="272"/>
                </a:cubicBezTo>
                <a:cubicBezTo>
                  <a:pt x="40" y="271"/>
                  <a:pt x="41" y="273"/>
                  <a:pt x="41" y="272"/>
                </a:cubicBezTo>
                <a:cubicBezTo>
                  <a:pt x="41" y="271"/>
                  <a:pt x="40" y="272"/>
                  <a:pt x="40" y="271"/>
                </a:cubicBezTo>
                <a:cubicBezTo>
                  <a:pt x="40" y="272"/>
                  <a:pt x="39" y="273"/>
                  <a:pt x="39" y="273"/>
                </a:cubicBezTo>
                <a:cubicBezTo>
                  <a:pt x="39" y="272"/>
                  <a:pt x="39" y="272"/>
                  <a:pt x="39" y="272"/>
                </a:cubicBezTo>
                <a:cubicBezTo>
                  <a:pt x="38" y="271"/>
                  <a:pt x="38" y="272"/>
                  <a:pt x="38" y="271"/>
                </a:cubicBezTo>
                <a:cubicBezTo>
                  <a:pt x="38" y="272"/>
                  <a:pt x="38" y="272"/>
                  <a:pt x="38" y="272"/>
                </a:cubicBezTo>
                <a:cubicBezTo>
                  <a:pt x="38" y="273"/>
                  <a:pt x="37" y="273"/>
                  <a:pt x="36" y="273"/>
                </a:cubicBezTo>
                <a:cubicBezTo>
                  <a:pt x="36" y="274"/>
                  <a:pt x="36" y="273"/>
                  <a:pt x="37" y="273"/>
                </a:cubicBezTo>
                <a:cubicBezTo>
                  <a:pt x="37" y="273"/>
                  <a:pt x="37" y="274"/>
                  <a:pt x="37" y="274"/>
                </a:cubicBezTo>
                <a:cubicBezTo>
                  <a:pt x="36" y="274"/>
                  <a:pt x="36" y="274"/>
                  <a:pt x="36" y="275"/>
                </a:cubicBezTo>
                <a:cubicBezTo>
                  <a:pt x="36" y="276"/>
                  <a:pt x="37" y="275"/>
                  <a:pt x="37" y="274"/>
                </a:cubicBezTo>
                <a:cubicBezTo>
                  <a:pt x="37" y="275"/>
                  <a:pt x="36" y="276"/>
                  <a:pt x="37" y="275"/>
                </a:cubicBezTo>
                <a:cubicBezTo>
                  <a:pt x="37" y="276"/>
                  <a:pt x="36" y="276"/>
                  <a:pt x="37" y="277"/>
                </a:cubicBezTo>
                <a:cubicBezTo>
                  <a:pt x="37" y="277"/>
                  <a:pt x="37" y="276"/>
                  <a:pt x="37" y="276"/>
                </a:cubicBezTo>
                <a:cubicBezTo>
                  <a:pt x="37" y="276"/>
                  <a:pt x="37" y="276"/>
                  <a:pt x="38" y="276"/>
                </a:cubicBezTo>
                <a:cubicBezTo>
                  <a:pt x="38" y="276"/>
                  <a:pt x="38" y="275"/>
                  <a:pt x="38" y="275"/>
                </a:cubicBezTo>
                <a:cubicBezTo>
                  <a:pt x="39" y="275"/>
                  <a:pt x="39" y="275"/>
                  <a:pt x="40" y="274"/>
                </a:cubicBezTo>
                <a:cubicBezTo>
                  <a:pt x="41" y="276"/>
                  <a:pt x="42" y="274"/>
                  <a:pt x="43" y="274"/>
                </a:cubicBezTo>
                <a:cubicBezTo>
                  <a:pt x="43" y="275"/>
                  <a:pt x="42" y="275"/>
                  <a:pt x="42" y="276"/>
                </a:cubicBezTo>
                <a:cubicBezTo>
                  <a:pt x="43" y="275"/>
                  <a:pt x="44" y="276"/>
                  <a:pt x="45" y="274"/>
                </a:cubicBezTo>
                <a:cubicBezTo>
                  <a:pt x="46" y="275"/>
                  <a:pt x="46" y="276"/>
                  <a:pt x="47" y="274"/>
                </a:cubicBezTo>
                <a:cubicBezTo>
                  <a:pt x="47" y="275"/>
                  <a:pt x="47" y="276"/>
                  <a:pt x="47" y="276"/>
                </a:cubicBezTo>
                <a:cubicBezTo>
                  <a:pt x="47" y="277"/>
                  <a:pt x="47" y="276"/>
                  <a:pt x="47" y="276"/>
                </a:cubicBezTo>
                <a:cubicBezTo>
                  <a:pt x="47" y="276"/>
                  <a:pt x="48" y="275"/>
                  <a:pt x="47" y="275"/>
                </a:cubicBezTo>
                <a:cubicBezTo>
                  <a:pt x="48" y="275"/>
                  <a:pt x="48" y="274"/>
                  <a:pt x="49" y="274"/>
                </a:cubicBezTo>
                <a:cubicBezTo>
                  <a:pt x="48" y="275"/>
                  <a:pt x="48" y="276"/>
                  <a:pt x="48" y="276"/>
                </a:cubicBezTo>
                <a:cubicBezTo>
                  <a:pt x="48" y="277"/>
                  <a:pt x="49" y="275"/>
                  <a:pt x="50" y="274"/>
                </a:cubicBezTo>
                <a:cubicBezTo>
                  <a:pt x="50" y="275"/>
                  <a:pt x="51" y="275"/>
                  <a:pt x="51" y="275"/>
                </a:cubicBezTo>
                <a:cubicBezTo>
                  <a:pt x="52" y="274"/>
                  <a:pt x="51" y="274"/>
                  <a:pt x="51" y="274"/>
                </a:cubicBezTo>
                <a:cubicBezTo>
                  <a:pt x="51" y="274"/>
                  <a:pt x="52" y="274"/>
                  <a:pt x="52" y="274"/>
                </a:cubicBezTo>
                <a:cubicBezTo>
                  <a:pt x="52" y="274"/>
                  <a:pt x="52" y="274"/>
                  <a:pt x="52" y="274"/>
                </a:cubicBezTo>
                <a:cubicBezTo>
                  <a:pt x="53" y="274"/>
                  <a:pt x="54" y="273"/>
                  <a:pt x="55" y="273"/>
                </a:cubicBezTo>
                <a:cubicBezTo>
                  <a:pt x="55" y="273"/>
                  <a:pt x="55" y="273"/>
                  <a:pt x="55" y="273"/>
                </a:cubicBezTo>
                <a:cubicBezTo>
                  <a:pt x="54" y="274"/>
                  <a:pt x="54" y="275"/>
                  <a:pt x="53" y="275"/>
                </a:cubicBezTo>
                <a:cubicBezTo>
                  <a:pt x="54" y="276"/>
                  <a:pt x="55" y="275"/>
                  <a:pt x="56" y="275"/>
                </a:cubicBezTo>
                <a:cubicBezTo>
                  <a:pt x="56" y="274"/>
                  <a:pt x="55" y="275"/>
                  <a:pt x="55" y="275"/>
                </a:cubicBezTo>
                <a:cubicBezTo>
                  <a:pt x="55" y="274"/>
                  <a:pt x="55" y="274"/>
                  <a:pt x="55" y="274"/>
                </a:cubicBezTo>
                <a:cubicBezTo>
                  <a:pt x="56" y="274"/>
                  <a:pt x="56" y="275"/>
                  <a:pt x="57" y="275"/>
                </a:cubicBezTo>
                <a:cubicBezTo>
                  <a:pt x="57" y="275"/>
                  <a:pt x="56" y="274"/>
                  <a:pt x="57" y="274"/>
                </a:cubicBezTo>
                <a:cubicBezTo>
                  <a:pt x="57" y="274"/>
                  <a:pt x="56" y="274"/>
                  <a:pt x="56" y="274"/>
                </a:cubicBezTo>
                <a:cubicBezTo>
                  <a:pt x="56" y="274"/>
                  <a:pt x="56" y="273"/>
                  <a:pt x="56" y="274"/>
                </a:cubicBezTo>
                <a:cubicBezTo>
                  <a:pt x="55" y="273"/>
                  <a:pt x="55" y="273"/>
                  <a:pt x="56" y="273"/>
                </a:cubicBezTo>
                <a:cubicBezTo>
                  <a:pt x="55" y="273"/>
                  <a:pt x="57" y="273"/>
                  <a:pt x="57" y="274"/>
                </a:cubicBezTo>
                <a:cubicBezTo>
                  <a:pt x="57" y="274"/>
                  <a:pt x="57" y="273"/>
                  <a:pt x="57" y="273"/>
                </a:cubicBezTo>
                <a:cubicBezTo>
                  <a:pt x="58" y="273"/>
                  <a:pt x="57" y="274"/>
                  <a:pt x="57" y="274"/>
                </a:cubicBezTo>
                <a:cubicBezTo>
                  <a:pt x="57" y="275"/>
                  <a:pt x="57" y="275"/>
                  <a:pt x="57" y="276"/>
                </a:cubicBezTo>
                <a:cubicBezTo>
                  <a:pt x="58" y="276"/>
                  <a:pt x="58" y="275"/>
                  <a:pt x="59" y="275"/>
                </a:cubicBezTo>
                <a:cubicBezTo>
                  <a:pt x="59" y="276"/>
                  <a:pt x="58" y="276"/>
                  <a:pt x="58" y="277"/>
                </a:cubicBezTo>
                <a:cubicBezTo>
                  <a:pt x="59" y="278"/>
                  <a:pt x="59" y="276"/>
                  <a:pt x="60" y="277"/>
                </a:cubicBezTo>
                <a:cubicBezTo>
                  <a:pt x="60" y="276"/>
                  <a:pt x="59" y="277"/>
                  <a:pt x="59" y="276"/>
                </a:cubicBezTo>
                <a:cubicBezTo>
                  <a:pt x="59" y="276"/>
                  <a:pt x="59" y="276"/>
                  <a:pt x="60" y="276"/>
                </a:cubicBezTo>
                <a:cubicBezTo>
                  <a:pt x="59" y="276"/>
                  <a:pt x="59" y="275"/>
                  <a:pt x="59" y="274"/>
                </a:cubicBezTo>
                <a:cubicBezTo>
                  <a:pt x="59" y="274"/>
                  <a:pt x="59" y="274"/>
                  <a:pt x="60" y="274"/>
                </a:cubicBezTo>
                <a:cubicBezTo>
                  <a:pt x="60" y="274"/>
                  <a:pt x="59" y="275"/>
                  <a:pt x="60" y="275"/>
                </a:cubicBezTo>
                <a:cubicBezTo>
                  <a:pt x="60" y="274"/>
                  <a:pt x="63" y="274"/>
                  <a:pt x="63" y="275"/>
                </a:cubicBezTo>
                <a:cubicBezTo>
                  <a:pt x="64" y="274"/>
                  <a:pt x="64" y="275"/>
                  <a:pt x="64" y="274"/>
                </a:cubicBezTo>
                <a:cubicBezTo>
                  <a:pt x="65" y="274"/>
                  <a:pt x="64" y="275"/>
                  <a:pt x="65" y="275"/>
                </a:cubicBezTo>
                <a:cubicBezTo>
                  <a:pt x="64" y="275"/>
                  <a:pt x="64" y="276"/>
                  <a:pt x="63" y="276"/>
                </a:cubicBezTo>
                <a:cubicBezTo>
                  <a:pt x="64" y="276"/>
                  <a:pt x="65" y="276"/>
                  <a:pt x="66" y="276"/>
                </a:cubicBezTo>
                <a:cubicBezTo>
                  <a:pt x="66" y="276"/>
                  <a:pt x="66" y="276"/>
                  <a:pt x="66" y="277"/>
                </a:cubicBezTo>
                <a:cubicBezTo>
                  <a:pt x="67" y="276"/>
                  <a:pt x="67" y="275"/>
                  <a:pt x="68" y="276"/>
                </a:cubicBezTo>
                <a:cubicBezTo>
                  <a:pt x="68" y="275"/>
                  <a:pt x="69" y="275"/>
                  <a:pt x="68" y="274"/>
                </a:cubicBezTo>
                <a:cubicBezTo>
                  <a:pt x="68" y="275"/>
                  <a:pt x="69" y="274"/>
                  <a:pt x="69" y="274"/>
                </a:cubicBezTo>
                <a:cubicBezTo>
                  <a:pt x="69" y="273"/>
                  <a:pt x="70" y="273"/>
                  <a:pt x="70" y="273"/>
                </a:cubicBezTo>
                <a:cubicBezTo>
                  <a:pt x="71" y="273"/>
                  <a:pt x="70" y="274"/>
                  <a:pt x="71" y="274"/>
                </a:cubicBezTo>
                <a:cubicBezTo>
                  <a:pt x="71" y="273"/>
                  <a:pt x="71" y="273"/>
                  <a:pt x="72" y="273"/>
                </a:cubicBezTo>
                <a:cubicBezTo>
                  <a:pt x="72" y="274"/>
                  <a:pt x="72" y="274"/>
                  <a:pt x="72" y="274"/>
                </a:cubicBezTo>
                <a:cubicBezTo>
                  <a:pt x="71" y="275"/>
                  <a:pt x="69" y="275"/>
                  <a:pt x="69" y="276"/>
                </a:cubicBezTo>
                <a:cubicBezTo>
                  <a:pt x="69" y="277"/>
                  <a:pt x="69" y="276"/>
                  <a:pt x="70" y="276"/>
                </a:cubicBezTo>
                <a:cubicBezTo>
                  <a:pt x="71" y="274"/>
                  <a:pt x="73" y="276"/>
                  <a:pt x="74" y="275"/>
                </a:cubicBezTo>
                <a:cubicBezTo>
                  <a:pt x="76" y="276"/>
                  <a:pt x="78" y="273"/>
                  <a:pt x="80" y="275"/>
                </a:cubicBezTo>
                <a:cubicBezTo>
                  <a:pt x="80" y="275"/>
                  <a:pt x="81" y="275"/>
                  <a:pt x="81" y="275"/>
                </a:cubicBezTo>
                <a:cubicBezTo>
                  <a:pt x="81" y="274"/>
                  <a:pt x="82" y="274"/>
                  <a:pt x="83" y="274"/>
                </a:cubicBezTo>
                <a:cubicBezTo>
                  <a:pt x="83" y="274"/>
                  <a:pt x="83" y="274"/>
                  <a:pt x="83" y="274"/>
                </a:cubicBezTo>
                <a:cubicBezTo>
                  <a:pt x="83" y="274"/>
                  <a:pt x="84" y="273"/>
                  <a:pt x="84" y="274"/>
                </a:cubicBezTo>
                <a:cubicBezTo>
                  <a:pt x="85" y="273"/>
                  <a:pt x="87" y="274"/>
                  <a:pt x="88" y="273"/>
                </a:cubicBezTo>
                <a:cubicBezTo>
                  <a:pt x="87" y="273"/>
                  <a:pt x="88" y="272"/>
                  <a:pt x="88" y="272"/>
                </a:cubicBezTo>
                <a:cubicBezTo>
                  <a:pt x="88" y="272"/>
                  <a:pt x="88" y="273"/>
                  <a:pt x="88" y="273"/>
                </a:cubicBezTo>
                <a:cubicBezTo>
                  <a:pt x="88" y="273"/>
                  <a:pt x="89" y="273"/>
                  <a:pt x="89" y="273"/>
                </a:cubicBezTo>
                <a:cubicBezTo>
                  <a:pt x="88" y="274"/>
                  <a:pt x="88" y="274"/>
                  <a:pt x="88" y="275"/>
                </a:cubicBezTo>
                <a:cubicBezTo>
                  <a:pt x="88" y="275"/>
                  <a:pt x="88" y="275"/>
                  <a:pt x="88" y="275"/>
                </a:cubicBezTo>
                <a:cubicBezTo>
                  <a:pt x="87" y="275"/>
                  <a:pt x="86" y="274"/>
                  <a:pt x="86" y="276"/>
                </a:cubicBezTo>
                <a:cubicBezTo>
                  <a:pt x="86" y="276"/>
                  <a:pt x="87" y="276"/>
                  <a:pt x="87" y="276"/>
                </a:cubicBezTo>
                <a:cubicBezTo>
                  <a:pt x="87" y="276"/>
                  <a:pt x="87" y="276"/>
                  <a:pt x="88" y="276"/>
                </a:cubicBezTo>
                <a:cubicBezTo>
                  <a:pt x="88" y="276"/>
                  <a:pt x="88" y="276"/>
                  <a:pt x="88" y="276"/>
                </a:cubicBezTo>
                <a:cubicBezTo>
                  <a:pt x="88" y="276"/>
                  <a:pt x="88" y="276"/>
                  <a:pt x="89" y="276"/>
                </a:cubicBezTo>
                <a:cubicBezTo>
                  <a:pt x="89" y="275"/>
                  <a:pt x="90" y="276"/>
                  <a:pt x="90" y="275"/>
                </a:cubicBezTo>
                <a:cubicBezTo>
                  <a:pt x="90" y="275"/>
                  <a:pt x="91" y="276"/>
                  <a:pt x="91" y="276"/>
                </a:cubicBezTo>
                <a:cubicBezTo>
                  <a:pt x="91" y="276"/>
                  <a:pt x="91" y="276"/>
                  <a:pt x="92" y="276"/>
                </a:cubicBezTo>
                <a:cubicBezTo>
                  <a:pt x="92" y="276"/>
                  <a:pt x="92" y="276"/>
                  <a:pt x="92" y="276"/>
                </a:cubicBezTo>
                <a:cubicBezTo>
                  <a:pt x="92" y="276"/>
                  <a:pt x="93" y="276"/>
                  <a:pt x="93" y="276"/>
                </a:cubicBezTo>
                <a:cubicBezTo>
                  <a:pt x="92" y="276"/>
                  <a:pt x="92" y="276"/>
                  <a:pt x="92" y="277"/>
                </a:cubicBezTo>
                <a:cubicBezTo>
                  <a:pt x="90" y="277"/>
                  <a:pt x="90" y="278"/>
                  <a:pt x="88" y="278"/>
                </a:cubicBezTo>
                <a:cubicBezTo>
                  <a:pt x="88" y="277"/>
                  <a:pt x="89" y="277"/>
                  <a:pt x="88" y="277"/>
                </a:cubicBezTo>
                <a:cubicBezTo>
                  <a:pt x="87" y="279"/>
                  <a:pt x="85" y="277"/>
                  <a:pt x="84" y="279"/>
                </a:cubicBezTo>
                <a:cubicBezTo>
                  <a:pt x="84" y="279"/>
                  <a:pt x="84" y="279"/>
                  <a:pt x="84" y="279"/>
                </a:cubicBezTo>
                <a:cubicBezTo>
                  <a:pt x="84" y="279"/>
                  <a:pt x="84" y="279"/>
                  <a:pt x="84" y="280"/>
                </a:cubicBezTo>
                <a:cubicBezTo>
                  <a:pt x="84" y="280"/>
                  <a:pt x="83" y="279"/>
                  <a:pt x="82" y="279"/>
                </a:cubicBezTo>
                <a:cubicBezTo>
                  <a:pt x="82" y="280"/>
                  <a:pt x="82" y="279"/>
                  <a:pt x="83" y="280"/>
                </a:cubicBezTo>
                <a:cubicBezTo>
                  <a:pt x="83" y="280"/>
                  <a:pt x="82" y="280"/>
                  <a:pt x="82" y="280"/>
                </a:cubicBezTo>
                <a:cubicBezTo>
                  <a:pt x="82" y="280"/>
                  <a:pt x="82" y="280"/>
                  <a:pt x="81" y="280"/>
                </a:cubicBezTo>
                <a:cubicBezTo>
                  <a:pt x="81" y="282"/>
                  <a:pt x="79" y="280"/>
                  <a:pt x="79" y="281"/>
                </a:cubicBezTo>
                <a:cubicBezTo>
                  <a:pt x="78" y="281"/>
                  <a:pt x="78" y="281"/>
                  <a:pt x="78" y="280"/>
                </a:cubicBezTo>
                <a:cubicBezTo>
                  <a:pt x="78" y="279"/>
                  <a:pt x="78" y="280"/>
                  <a:pt x="77" y="280"/>
                </a:cubicBezTo>
                <a:cubicBezTo>
                  <a:pt x="77" y="280"/>
                  <a:pt x="78" y="280"/>
                  <a:pt x="78" y="281"/>
                </a:cubicBezTo>
                <a:cubicBezTo>
                  <a:pt x="78" y="281"/>
                  <a:pt x="77" y="281"/>
                  <a:pt x="77" y="282"/>
                </a:cubicBezTo>
                <a:cubicBezTo>
                  <a:pt x="77" y="281"/>
                  <a:pt x="77" y="281"/>
                  <a:pt x="77" y="280"/>
                </a:cubicBezTo>
                <a:cubicBezTo>
                  <a:pt x="76" y="281"/>
                  <a:pt x="75" y="281"/>
                  <a:pt x="74" y="281"/>
                </a:cubicBezTo>
                <a:cubicBezTo>
                  <a:pt x="74" y="281"/>
                  <a:pt x="75" y="281"/>
                  <a:pt x="74" y="280"/>
                </a:cubicBezTo>
                <a:cubicBezTo>
                  <a:pt x="74" y="282"/>
                  <a:pt x="71" y="282"/>
                  <a:pt x="70" y="283"/>
                </a:cubicBezTo>
                <a:cubicBezTo>
                  <a:pt x="70" y="282"/>
                  <a:pt x="69" y="282"/>
                  <a:pt x="70" y="282"/>
                </a:cubicBezTo>
                <a:cubicBezTo>
                  <a:pt x="69" y="282"/>
                  <a:pt x="69" y="282"/>
                  <a:pt x="69" y="283"/>
                </a:cubicBezTo>
                <a:cubicBezTo>
                  <a:pt x="69" y="283"/>
                  <a:pt x="68" y="281"/>
                  <a:pt x="68" y="282"/>
                </a:cubicBezTo>
                <a:cubicBezTo>
                  <a:pt x="68" y="283"/>
                  <a:pt x="68" y="282"/>
                  <a:pt x="68" y="282"/>
                </a:cubicBezTo>
                <a:cubicBezTo>
                  <a:pt x="68" y="282"/>
                  <a:pt x="68" y="283"/>
                  <a:pt x="68" y="283"/>
                </a:cubicBezTo>
                <a:cubicBezTo>
                  <a:pt x="67" y="283"/>
                  <a:pt x="66" y="282"/>
                  <a:pt x="65" y="284"/>
                </a:cubicBezTo>
                <a:cubicBezTo>
                  <a:pt x="65" y="283"/>
                  <a:pt x="65" y="283"/>
                  <a:pt x="64" y="282"/>
                </a:cubicBezTo>
                <a:cubicBezTo>
                  <a:pt x="64" y="283"/>
                  <a:pt x="64" y="283"/>
                  <a:pt x="65" y="284"/>
                </a:cubicBezTo>
                <a:cubicBezTo>
                  <a:pt x="65" y="285"/>
                  <a:pt x="63" y="283"/>
                  <a:pt x="63" y="285"/>
                </a:cubicBezTo>
                <a:cubicBezTo>
                  <a:pt x="62" y="284"/>
                  <a:pt x="63" y="283"/>
                  <a:pt x="62" y="283"/>
                </a:cubicBezTo>
                <a:cubicBezTo>
                  <a:pt x="62" y="284"/>
                  <a:pt x="62" y="284"/>
                  <a:pt x="62" y="285"/>
                </a:cubicBezTo>
                <a:cubicBezTo>
                  <a:pt x="62" y="286"/>
                  <a:pt x="62" y="284"/>
                  <a:pt x="62" y="285"/>
                </a:cubicBezTo>
                <a:cubicBezTo>
                  <a:pt x="61" y="284"/>
                  <a:pt x="62" y="284"/>
                  <a:pt x="62" y="284"/>
                </a:cubicBezTo>
                <a:cubicBezTo>
                  <a:pt x="61" y="284"/>
                  <a:pt x="61" y="284"/>
                  <a:pt x="61" y="285"/>
                </a:cubicBezTo>
                <a:cubicBezTo>
                  <a:pt x="60" y="284"/>
                  <a:pt x="60" y="285"/>
                  <a:pt x="59" y="284"/>
                </a:cubicBezTo>
                <a:cubicBezTo>
                  <a:pt x="59" y="285"/>
                  <a:pt x="59" y="285"/>
                  <a:pt x="58" y="284"/>
                </a:cubicBezTo>
                <a:cubicBezTo>
                  <a:pt x="58" y="285"/>
                  <a:pt x="58" y="285"/>
                  <a:pt x="58" y="286"/>
                </a:cubicBezTo>
                <a:cubicBezTo>
                  <a:pt x="59" y="286"/>
                  <a:pt x="59" y="286"/>
                  <a:pt x="59" y="286"/>
                </a:cubicBezTo>
                <a:cubicBezTo>
                  <a:pt x="59" y="286"/>
                  <a:pt x="59" y="285"/>
                  <a:pt x="59" y="286"/>
                </a:cubicBezTo>
                <a:cubicBezTo>
                  <a:pt x="60" y="286"/>
                  <a:pt x="59" y="286"/>
                  <a:pt x="59" y="286"/>
                </a:cubicBezTo>
                <a:cubicBezTo>
                  <a:pt x="60" y="285"/>
                  <a:pt x="62" y="284"/>
                  <a:pt x="62" y="286"/>
                </a:cubicBezTo>
                <a:cubicBezTo>
                  <a:pt x="63" y="286"/>
                  <a:pt x="63" y="285"/>
                  <a:pt x="63" y="285"/>
                </a:cubicBezTo>
                <a:cubicBezTo>
                  <a:pt x="63" y="286"/>
                  <a:pt x="63" y="286"/>
                  <a:pt x="63" y="287"/>
                </a:cubicBezTo>
                <a:cubicBezTo>
                  <a:pt x="63" y="287"/>
                  <a:pt x="64" y="287"/>
                  <a:pt x="64" y="286"/>
                </a:cubicBezTo>
                <a:cubicBezTo>
                  <a:pt x="64" y="286"/>
                  <a:pt x="65" y="286"/>
                  <a:pt x="65" y="285"/>
                </a:cubicBezTo>
                <a:cubicBezTo>
                  <a:pt x="65" y="285"/>
                  <a:pt x="65" y="286"/>
                  <a:pt x="65" y="286"/>
                </a:cubicBezTo>
                <a:cubicBezTo>
                  <a:pt x="66" y="287"/>
                  <a:pt x="66" y="285"/>
                  <a:pt x="67" y="287"/>
                </a:cubicBezTo>
                <a:cubicBezTo>
                  <a:pt x="67" y="287"/>
                  <a:pt x="67" y="286"/>
                  <a:pt x="67" y="286"/>
                </a:cubicBezTo>
                <a:cubicBezTo>
                  <a:pt x="67" y="286"/>
                  <a:pt x="67" y="286"/>
                  <a:pt x="68" y="286"/>
                </a:cubicBezTo>
                <a:cubicBezTo>
                  <a:pt x="68" y="286"/>
                  <a:pt x="68" y="286"/>
                  <a:pt x="68" y="285"/>
                </a:cubicBezTo>
                <a:cubicBezTo>
                  <a:pt x="68" y="285"/>
                  <a:pt x="69" y="285"/>
                  <a:pt x="69" y="285"/>
                </a:cubicBezTo>
                <a:cubicBezTo>
                  <a:pt x="69" y="285"/>
                  <a:pt x="69" y="285"/>
                  <a:pt x="69" y="286"/>
                </a:cubicBezTo>
                <a:cubicBezTo>
                  <a:pt x="70" y="285"/>
                  <a:pt x="71" y="285"/>
                  <a:pt x="72" y="285"/>
                </a:cubicBezTo>
                <a:cubicBezTo>
                  <a:pt x="72" y="285"/>
                  <a:pt x="72" y="285"/>
                  <a:pt x="72" y="285"/>
                </a:cubicBezTo>
                <a:cubicBezTo>
                  <a:pt x="72" y="286"/>
                  <a:pt x="72" y="285"/>
                  <a:pt x="73" y="286"/>
                </a:cubicBezTo>
                <a:cubicBezTo>
                  <a:pt x="73" y="284"/>
                  <a:pt x="74" y="287"/>
                  <a:pt x="75" y="286"/>
                </a:cubicBezTo>
                <a:cubicBezTo>
                  <a:pt x="74" y="286"/>
                  <a:pt x="74" y="286"/>
                  <a:pt x="74" y="286"/>
                </a:cubicBezTo>
                <a:cubicBezTo>
                  <a:pt x="74" y="285"/>
                  <a:pt x="74" y="286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5"/>
                  <a:pt x="75" y="285"/>
                  <a:pt x="75" y="285"/>
                </a:cubicBezTo>
                <a:cubicBezTo>
                  <a:pt x="75" y="284"/>
                  <a:pt x="77" y="284"/>
                  <a:pt x="79" y="284"/>
                </a:cubicBezTo>
                <a:cubicBezTo>
                  <a:pt x="79" y="285"/>
                  <a:pt x="79" y="285"/>
                  <a:pt x="79" y="285"/>
                </a:cubicBezTo>
                <a:cubicBezTo>
                  <a:pt x="80" y="284"/>
                  <a:pt x="81" y="284"/>
                  <a:pt x="83" y="284"/>
                </a:cubicBezTo>
                <a:cubicBezTo>
                  <a:pt x="83" y="284"/>
                  <a:pt x="83" y="284"/>
                  <a:pt x="83" y="285"/>
                </a:cubicBezTo>
                <a:cubicBezTo>
                  <a:pt x="84" y="285"/>
                  <a:pt x="84" y="284"/>
                  <a:pt x="83" y="284"/>
                </a:cubicBezTo>
                <a:cubicBezTo>
                  <a:pt x="84" y="283"/>
                  <a:pt x="84" y="285"/>
                  <a:pt x="84" y="285"/>
                </a:cubicBezTo>
                <a:cubicBezTo>
                  <a:pt x="85" y="284"/>
                  <a:pt x="84" y="284"/>
                  <a:pt x="84" y="284"/>
                </a:cubicBezTo>
                <a:cubicBezTo>
                  <a:pt x="85" y="284"/>
                  <a:pt x="86" y="282"/>
                  <a:pt x="87" y="283"/>
                </a:cubicBezTo>
                <a:cubicBezTo>
                  <a:pt x="87" y="282"/>
                  <a:pt x="88" y="282"/>
                  <a:pt x="88" y="282"/>
                </a:cubicBezTo>
                <a:cubicBezTo>
                  <a:pt x="88" y="282"/>
                  <a:pt x="89" y="282"/>
                  <a:pt x="89" y="282"/>
                </a:cubicBezTo>
                <a:cubicBezTo>
                  <a:pt x="88" y="282"/>
                  <a:pt x="88" y="282"/>
                  <a:pt x="88" y="282"/>
                </a:cubicBezTo>
                <a:cubicBezTo>
                  <a:pt x="89" y="283"/>
                  <a:pt x="89" y="282"/>
                  <a:pt x="90" y="283"/>
                </a:cubicBezTo>
                <a:cubicBezTo>
                  <a:pt x="90" y="283"/>
                  <a:pt x="91" y="283"/>
                  <a:pt x="91" y="283"/>
                </a:cubicBezTo>
                <a:cubicBezTo>
                  <a:pt x="90" y="283"/>
                  <a:pt x="89" y="283"/>
                  <a:pt x="88" y="284"/>
                </a:cubicBezTo>
                <a:cubicBezTo>
                  <a:pt x="89" y="284"/>
                  <a:pt x="90" y="284"/>
                  <a:pt x="91" y="283"/>
                </a:cubicBezTo>
                <a:cubicBezTo>
                  <a:pt x="91" y="283"/>
                  <a:pt x="91" y="283"/>
                  <a:pt x="92" y="284"/>
                </a:cubicBezTo>
                <a:cubicBezTo>
                  <a:pt x="92" y="283"/>
                  <a:pt x="92" y="283"/>
                  <a:pt x="92" y="283"/>
                </a:cubicBezTo>
                <a:cubicBezTo>
                  <a:pt x="92" y="284"/>
                  <a:pt x="93" y="283"/>
                  <a:pt x="93" y="283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4" y="285"/>
                  <a:pt x="94" y="284"/>
                  <a:pt x="95" y="284"/>
                </a:cubicBezTo>
                <a:cubicBezTo>
                  <a:pt x="95" y="285"/>
                  <a:pt x="94" y="285"/>
                  <a:pt x="95" y="285"/>
                </a:cubicBezTo>
                <a:cubicBezTo>
                  <a:pt x="96" y="286"/>
                  <a:pt x="96" y="284"/>
                  <a:pt x="97" y="284"/>
                </a:cubicBezTo>
                <a:cubicBezTo>
                  <a:pt x="97" y="285"/>
                  <a:pt x="96" y="286"/>
                  <a:pt x="96" y="286"/>
                </a:cubicBezTo>
                <a:cubicBezTo>
                  <a:pt x="96" y="286"/>
                  <a:pt x="96" y="286"/>
                  <a:pt x="96" y="286"/>
                </a:cubicBezTo>
                <a:cubicBezTo>
                  <a:pt x="97" y="286"/>
                  <a:pt x="96" y="286"/>
                  <a:pt x="96" y="286"/>
                </a:cubicBezTo>
                <a:cubicBezTo>
                  <a:pt x="97" y="286"/>
                  <a:pt x="97" y="286"/>
                  <a:pt x="97" y="285"/>
                </a:cubicBezTo>
                <a:cubicBezTo>
                  <a:pt x="97" y="286"/>
                  <a:pt x="97" y="286"/>
                  <a:pt x="98" y="286"/>
                </a:cubicBezTo>
                <a:cubicBezTo>
                  <a:pt x="98" y="285"/>
                  <a:pt x="99" y="285"/>
                  <a:pt x="100" y="286"/>
                </a:cubicBezTo>
                <a:cubicBezTo>
                  <a:pt x="100" y="285"/>
                  <a:pt x="100" y="285"/>
                  <a:pt x="99" y="284"/>
                </a:cubicBezTo>
                <a:cubicBezTo>
                  <a:pt x="100" y="284"/>
                  <a:pt x="100" y="284"/>
                  <a:pt x="100" y="284"/>
                </a:cubicBezTo>
                <a:cubicBezTo>
                  <a:pt x="100" y="284"/>
                  <a:pt x="100" y="285"/>
                  <a:pt x="101" y="285"/>
                </a:cubicBezTo>
                <a:cubicBezTo>
                  <a:pt x="100" y="286"/>
                  <a:pt x="99" y="287"/>
                  <a:pt x="99" y="288"/>
                </a:cubicBezTo>
                <a:cubicBezTo>
                  <a:pt x="97" y="289"/>
                  <a:pt x="96" y="289"/>
                  <a:pt x="95" y="289"/>
                </a:cubicBezTo>
                <a:cubicBezTo>
                  <a:pt x="95" y="290"/>
                  <a:pt x="94" y="290"/>
                  <a:pt x="94" y="289"/>
                </a:cubicBezTo>
                <a:cubicBezTo>
                  <a:pt x="93" y="289"/>
                  <a:pt x="94" y="289"/>
                  <a:pt x="94" y="289"/>
                </a:cubicBezTo>
                <a:cubicBezTo>
                  <a:pt x="94" y="288"/>
                  <a:pt x="93" y="290"/>
                  <a:pt x="93" y="290"/>
                </a:cubicBezTo>
                <a:cubicBezTo>
                  <a:pt x="92" y="290"/>
                  <a:pt x="93" y="289"/>
                  <a:pt x="92" y="289"/>
                </a:cubicBezTo>
                <a:cubicBezTo>
                  <a:pt x="92" y="290"/>
                  <a:pt x="91" y="290"/>
                  <a:pt x="90" y="290"/>
                </a:cubicBezTo>
                <a:cubicBezTo>
                  <a:pt x="90" y="291"/>
                  <a:pt x="89" y="291"/>
                  <a:pt x="88" y="291"/>
                </a:cubicBezTo>
                <a:cubicBezTo>
                  <a:pt x="88" y="292"/>
                  <a:pt x="89" y="291"/>
                  <a:pt x="89" y="292"/>
                </a:cubicBezTo>
                <a:cubicBezTo>
                  <a:pt x="88" y="292"/>
                  <a:pt x="87" y="293"/>
                  <a:pt x="85" y="293"/>
                </a:cubicBezTo>
                <a:cubicBezTo>
                  <a:pt x="85" y="294"/>
                  <a:pt x="82" y="293"/>
                  <a:pt x="82" y="295"/>
                </a:cubicBezTo>
                <a:cubicBezTo>
                  <a:pt x="81" y="295"/>
                  <a:pt x="81" y="296"/>
                  <a:pt x="80" y="296"/>
                </a:cubicBezTo>
                <a:cubicBezTo>
                  <a:pt x="80" y="295"/>
                  <a:pt x="80" y="296"/>
                  <a:pt x="80" y="295"/>
                </a:cubicBezTo>
                <a:cubicBezTo>
                  <a:pt x="79" y="296"/>
                  <a:pt x="77" y="298"/>
                  <a:pt x="77" y="299"/>
                </a:cubicBezTo>
                <a:cubicBezTo>
                  <a:pt x="78" y="300"/>
                  <a:pt x="78" y="300"/>
                  <a:pt x="78" y="301"/>
                </a:cubicBezTo>
                <a:cubicBezTo>
                  <a:pt x="79" y="301"/>
                  <a:pt x="81" y="301"/>
                  <a:pt x="81" y="303"/>
                </a:cubicBezTo>
                <a:cubicBezTo>
                  <a:pt x="81" y="302"/>
                  <a:pt x="82" y="302"/>
                  <a:pt x="82" y="301"/>
                </a:cubicBezTo>
                <a:cubicBezTo>
                  <a:pt x="82" y="301"/>
                  <a:pt x="82" y="302"/>
                  <a:pt x="82" y="302"/>
                </a:cubicBezTo>
                <a:cubicBezTo>
                  <a:pt x="81" y="301"/>
                  <a:pt x="82" y="301"/>
                  <a:pt x="82" y="301"/>
                </a:cubicBezTo>
                <a:cubicBezTo>
                  <a:pt x="82" y="302"/>
                  <a:pt x="83" y="302"/>
                  <a:pt x="83" y="302"/>
                </a:cubicBezTo>
                <a:cubicBezTo>
                  <a:pt x="83" y="302"/>
                  <a:pt x="83" y="302"/>
                  <a:pt x="83" y="302"/>
                </a:cubicBezTo>
                <a:cubicBezTo>
                  <a:pt x="83" y="303"/>
                  <a:pt x="83" y="302"/>
                  <a:pt x="83" y="302"/>
                </a:cubicBezTo>
                <a:cubicBezTo>
                  <a:pt x="84" y="303"/>
                  <a:pt x="85" y="302"/>
                  <a:pt x="86" y="301"/>
                </a:cubicBezTo>
                <a:cubicBezTo>
                  <a:pt x="88" y="302"/>
                  <a:pt x="89" y="301"/>
                  <a:pt x="90" y="299"/>
                </a:cubicBezTo>
                <a:cubicBezTo>
                  <a:pt x="90" y="300"/>
                  <a:pt x="90" y="300"/>
                  <a:pt x="90" y="300"/>
                </a:cubicBezTo>
                <a:cubicBezTo>
                  <a:pt x="90" y="301"/>
                  <a:pt x="89" y="301"/>
                  <a:pt x="88" y="302"/>
                </a:cubicBezTo>
                <a:cubicBezTo>
                  <a:pt x="88" y="303"/>
                  <a:pt x="89" y="302"/>
                  <a:pt x="89" y="303"/>
                </a:cubicBezTo>
                <a:cubicBezTo>
                  <a:pt x="90" y="301"/>
                  <a:pt x="92" y="302"/>
                  <a:pt x="93" y="301"/>
                </a:cubicBezTo>
                <a:cubicBezTo>
                  <a:pt x="93" y="301"/>
                  <a:pt x="93" y="301"/>
                  <a:pt x="93" y="301"/>
                </a:cubicBezTo>
                <a:cubicBezTo>
                  <a:pt x="93" y="301"/>
                  <a:pt x="92" y="302"/>
                  <a:pt x="92" y="303"/>
                </a:cubicBezTo>
                <a:cubicBezTo>
                  <a:pt x="92" y="303"/>
                  <a:pt x="92" y="303"/>
                  <a:pt x="92" y="303"/>
                </a:cubicBezTo>
                <a:cubicBezTo>
                  <a:pt x="92" y="302"/>
                  <a:pt x="93" y="302"/>
                  <a:pt x="93" y="302"/>
                </a:cubicBezTo>
                <a:cubicBezTo>
                  <a:pt x="93" y="302"/>
                  <a:pt x="93" y="302"/>
                  <a:pt x="93" y="301"/>
                </a:cubicBezTo>
                <a:cubicBezTo>
                  <a:pt x="94" y="302"/>
                  <a:pt x="95" y="301"/>
                  <a:pt x="94" y="300"/>
                </a:cubicBezTo>
                <a:cubicBezTo>
                  <a:pt x="95" y="299"/>
                  <a:pt x="95" y="301"/>
                  <a:pt x="95" y="300"/>
                </a:cubicBezTo>
                <a:cubicBezTo>
                  <a:pt x="95" y="301"/>
                  <a:pt x="95" y="301"/>
                  <a:pt x="95" y="301"/>
                </a:cubicBezTo>
                <a:cubicBezTo>
                  <a:pt x="95" y="301"/>
                  <a:pt x="96" y="300"/>
                  <a:pt x="95" y="300"/>
                </a:cubicBezTo>
                <a:cubicBezTo>
                  <a:pt x="96" y="299"/>
                  <a:pt x="96" y="300"/>
                  <a:pt x="96" y="301"/>
                </a:cubicBezTo>
                <a:cubicBezTo>
                  <a:pt x="97" y="300"/>
                  <a:pt x="96" y="300"/>
                  <a:pt x="96" y="299"/>
                </a:cubicBezTo>
                <a:cubicBezTo>
                  <a:pt x="97" y="299"/>
                  <a:pt x="97" y="300"/>
                  <a:pt x="97" y="300"/>
                </a:cubicBezTo>
                <a:cubicBezTo>
                  <a:pt x="97" y="300"/>
                  <a:pt x="97" y="299"/>
                  <a:pt x="97" y="299"/>
                </a:cubicBezTo>
                <a:cubicBezTo>
                  <a:pt x="97" y="299"/>
                  <a:pt x="98" y="299"/>
                  <a:pt x="98" y="300"/>
                </a:cubicBezTo>
                <a:cubicBezTo>
                  <a:pt x="98" y="300"/>
                  <a:pt x="97" y="300"/>
                  <a:pt x="97" y="301"/>
                </a:cubicBezTo>
                <a:cubicBezTo>
                  <a:pt x="98" y="301"/>
                  <a:pt x="98" y="300"/>
                  <a:pt x="98" y="299"/>
                </a:cubicBezTo>
                <a:cubicBezTo>
                  <a:pt x="99" y="299"/>
                  <a:pt x="99" y="299"/>
                  <a:pt x="100" y="298"/>
                </a:cubicBezTo>
                <a:cubicBezTo>
                  <a:pt x="100" y="298"/>
                  <a:pt x="100" y="299"/>
                  <a:pt x="100" y="299"/>
                </a:cubicBezTo>
                <a:cubicBezTo>
                  <a:pt x="99" y="299"/>
                  <a:pt x="99" y="299"/>
                  <a:pt x="99" y="300"/>
                </a:cubicBezTo>
                <a:cubicBezTo>
                  <a:pt x="99" y="300"/>
                  <a:pt x="99" y="301"/>
                  <a:pt x="99" y="301"/>
                </a:cubicBezTo>
                <a:cubicBezTo>
                  <a:pt x="99" y="301"/>
                  <a:pt x="99" y="301"/>
                  <a:pt x="99" y="301"/>
                </a:cubicBezTo>
                <a:cubicBezTo>
                  <a:pt x="99" y="301"/>
                  <a:pt x="100" y="301"/>
                  <a:pt x="100" y="302"/>
                </a:cubicBezTo>
                <a:cubicBezTo>
                  <a:pt x="101" y="301"/>
                  <a:pt x="101" y="301"/>
                  <a:pt x="102" y="301"/>
                </a:cubicBezTo>
                <a:cubicBezTo>
                  <a:pt x="102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1"/>
                  <a:pt x="101" y="301"/>
                  <a:pt x="101" y="301"/>
                </a:cubicBezTo>
                <a:cubicBezTo>
                  <a:pt x="101" y="302"/>
                  <a:pt x="102" y="301"/>
                  <a:pt x="102" y="301"/>
                </a:cubicBezTo>
                <a:cubicBezTo>
                  <a:pt x="102" y="302"/>
                  <a:pt x="102" y="302"/>
                  <a:pt x="103" y="303"/>
                </a:cubicBezTo>
                <a:cubicBezTo>
                  <a:pt x="103" y="302"/>
                  <a:pt x="103" y="302"/>
                  <a:pt x="103" y="302"/>
                </a:cubicBezTo>
                <a:cubicBezTo>
                  <a:pt x="104" y="302"/>
                  <a:pt x="103" y="302"/>
                  <a:pt x="104" y="303"/>
                </a:cubicBezTo>
                <a:cubicBezTo>
                  <a:pt x="104" y="302"/>
                  <a:pt x="104" y="302"/>
                  <a:pt x="104" y="302"/>
                </a:cubicBezTo>
                <a:cubicBezTo>
                  <a:pt x="104" y="302"/>
                  <a:pt x="104" y="303"/>
                  <a:pt x="104" y="303"/>
                </a:cubicBezTo>
                <a:cubicBezTo>
                  <a:pt x="105" y="302"/>
                  <a:pt x="106" y="302"/>
                  <a:pt x="106" y="302"/>
                </a:cubicBezTo>
                <a:cubicBezTo>
                  <a:pt x="107" y="303"/>
                  <a:pt x="106" y="303"/>
                  <a:pt x="106" y="303"/>
                </a:cubicBezTo>
                <a:cubicBezTo>
                  <a:pt x="106" y="304"/>
                  <a:pt x="107" y="303"/>
                  <a:pt x="107" y="303"/>
                </a:cubicBezTo>
                <a:cubicBezTo>
                  <a:pt x="107" y="303"/>
                  <a:pt x="107" y="303"/>
                  <a:pt x="107" y="303"/>
                </a:cubicBezTo>
                <a:cubicBezTo>
                  <a:pt x="109" y="303"/>
                  <a:pt x="110" y="302"/>
                  <a:pt x="112" y="302"/>
                </a:cubicBezTo>
                <a:cubicBezTo>
                  <a:pt x="112" y="302"/>
                  <a:pt x="111" y="301"/>
                  <a:pt x="111" y="301"/>
                </a:cubicBezTo>
                <a:cubicBezTo>
                  <a:pt x="111" y="301"/>
                  <a:pt x="112" y="301"/>
                  <a:pt x="112" y="301"/>
                </a:cubicBezTo>
                <a:cubicBezTo>
                  <a:pt x="113" y="303"/>
                  <a:pt x="114" y="300"/>
                  <a:pt x="115" y="300"/>
                </a:cubicBezTo>
                <a:cubicBezTo>
                  <a:pt x="115" y="302"/>
                  <a:pt x="114" y="302"/>
                  <a:pt x="113" y="303"/>
                </a:cubicBezTo>
                <a:cubicBezTo>
                  <a:pt x="113" y="303"/>
                  <a:pt x="114" y="302"/>
                  <a:pt x="114" y="303"/>
                </a:cubicBezTo>
                <a:cubicBezTo>
                  <a:pt x="115" y="302"/>
                  <a:pt x="115" y="302"/>
                  <a:pt x="115" y="302"/>
                </a:cubicBezTo>
                <a:cubicBezTo>
                  <a:pt x="115" y="302"/>
                  <a:pt x="115" y="302"/>
                  <a:pt x="115" y="303"/>
                </a:cubicBezTo>
                <a:cubicBezTo>
                  <a:pt x="115" y="303"/>
                  <a:pt x="115" y="303"/>
                  <a:pt x="114" y="303"/>
                </a:cubicBezTo>
                <a:cubicBezTo>
                  <a:pt x="114" y="304"/>
                  <a:pt x="114" y="303"/>
                  <a:pt x="114" y="304"/>
                </a:cubicBezTo>
                <a:cubicBezTo>
                  <a:pt x="115" y="305"/>
                  <a:pt x="115" y="302"/>
                  <a:pt x="115" y="304"/>
                </a:cubicBezTo>
                <a:cubicBezTo>
                  <a:pt x="116" y="303"/>
                  <a:pt x="116" y="302"/>
                  <a:pt x="117" y="301"/>
                </a:cubicBezTo>
                <a:cubicBezTo>
                  <a:pt x="117" y="301"/>
                  <a:pt x="117" y="302"/>
                  <a:pt x="117" y="302"/>
                </a:cubicBezTo>
                <a:cubicBezTo>
                  <a:pt x="117" y="303"/>
                  <a:pt x="117" y="302"/>
                  <a:pt x="118" y="302"/>
                </a:cubicBezTo>
                <a:cubicBezTo>
                  <a:pt x="118" y="302"/>
                  <a:pt x="118" y="302"/>
                  <a:pt x="118" y="301"/>
                </a:cubicBezTo>
                <a:cubicBezTo>
                  <a:pt x="118" y="301"/>
                  <a:pt x="118" y="302"/>
                  <a:pt x="117" y="301"/>
                </a:cubicBezTo>
                <a:cubicBezTo>
                  <a:pt x="118" y="301"/>
                  <a:pt x="118" y="301"/>
                  <a:pt x="118" y="301"/>
                </a:cubicBezTo>
                <a:cubicBezTo>
                  <a:pt x="119" y="300"/>
                  <a:pt x="119" y="300"/>
                  <a:pt x="119" y="300"/>
                </a:cubicBezTo>
                <a:cubicBezTo>
                  <a:pt x="120" y="300"/>
                  <a:pt x="119" y="300"/>
                  <a:pt x="120" y="300"/>
                </a:cubicBezTo>
                <a:cubicBezTo>
                  <a:pt x="120" y="301"/>
                  <a:pt x="120" y="301"/>
                  <a:pt x="120" y="301"/>
                </a:cubicBezTo>
                <a:cubicBezTo>
                  <a:pt x="120" y="300"/>
                  <a:pt x="121" y="300"/>
                  <a:pt x="121" y="299"/>
                </a:cubicBezTo>
                <a:cubicBezTo>
                  <a:pt x="122" y="299"/>
                  <a:pt x="123" y="299"/>
                  <a:pt x="123" y="300"/>
                </a:cubicBezTo>
                <a:cubicBezTo>
                  <a:pt x="124" y="298"/>
                  <a:pt x="124" y="298"/>
                  <a:pt x="125" y="297"/>
                </a:cubicBezTo>
                <a:cubicBezTo>
                  <a:pt x="125" y="297"/>
                  <a:pt x="125" y="298"/>
                  <a:pt x="125" y="298"/>
                </a:cubicBezTo>
                <a:cubicBezTo>
                  <a:pt x="126" y="298"/>
                  <a:pt x="126" y="296"/>
                  <a:pt x="127" y="295"/>
                </a:cubicBezTo>
                <a:cubicBezTo>
                  <a:pt x="126" y="295"/>
                  <a:pt x="126" y="297"/>
                  <a:pt x="125" y="297"/>
                </a:cubicBezTo>
                <a:cubicBezTo>
                  <a:pt x="125" y="297"/>
                  <a:pt x="125" y="297"/>
                  <a:pt x="125" y="296"/>
                </a:cubicBezTo>
                <a:cubicBezTo>
                  <a:pt x="125" y="296"/>
                  <a:pt x="124" y="297"/>
                  <a:pt x="125" y="297"/>
                </a:cubicBezTo>
                <a:cubicBezTo>
                  <a:pt x="124" y="296"/>
                  <a:pt x="122" y="300"/>
                  <a:pt x="121" y="298"/>
                </a:cubicBezTo>
                <a:cubicBezTo>
                  <a:pt x="121" y="297"/>
                  <a:pt x="123" y="296"/>
                  <a:pt x="124" y="297"/>
                </a:cubicBezTo>
                <a:cubicBezTo>
                  <a:pt x="124" y="295"/>
                  <a:pt x="126" y="295"/>
                  <a:pt x="127" y="294"/>
                </a:cubicBezTo>
                <a:cubicBezTo>
                  <a:pt x="127" y="295"/>
                  <a:pt x="127" y="296"/>
                  <a:pt x="127" y="297"/>
                </a:cubicBezTo>
                <a:cubicBezTo>
                  <a:pt x="127" y="296"/>
                  <a:pt x="127" y="296"/>
                  <a:pt x="128" y="296"/>
                </a:cubicBezTo>
                <a:cubicBezTo>
                  <a:pt x="129" y="297"/>
                  <a:pt x="129" y="295"/>
                  <a:pt x="130" y="296"/>
                </a:cubicBezTo>
                <a:cubicBezTo>
                  <a:pt x="131" y="295"/>
                  <a:pt x="130" y="295"/>
                  <a:pt x="131" y="295"/>
                </a:cubicBezTo>
                <a:cubicBezTo>
                  <a:pt x="131" y="295"/>
                  <a:pt x="131" y="294"/>
                  <a:pt x="131" y="294"/>
                </a:cubicBezTo>
                <a:cubicBezTo>
                  <a:pt x="131" y="294"/>
                  <a:pt x="132" y="294"/>
                  <a:pt x="132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32" y="295"/>
                  <a:pt x="133" y="294"/>
                  <a:pt x="133" y="293"/>
                </a:cubicBezTo>
                <a:cubicBezTo>
                  <a:pt x="133" y="293"/>
                  <a:pt x="134" y="293"/>
                  <a:pt x="134" y="294"/>
                </a:cubicBezTo>
                <a:cubicBezTo>
                  <a:pt x="135" y="294"/>
                  <a:pt x="135" y="292"/>
                  <a:pt x="136" y="292"/>
                </a:cubicBezTo>
                <a:cubicBezTo>
                  <a:pt x="136" y="293"/>
                  <a:pt x="136" y="294"/>
                  <a:pt x="135" y="295"/>
                </a:cubicBezTo>
                <a:cubicBezTo>
                  <a:pt x="136" y="295"/>
                  <a:pt x="136" y="293"/>
                  <a:pt x="137" y="294"/>
                </a:cubicBezTo>
                <a:cubicBezTo>
                  <a:pt x="138" y="294"/>
                  <a:pt x="138" y="294"/>
                  <a:pt x="138" y="294"/>
                </a:cubicBezTo>
                <a:cubicBezTo>
                  <a:pt x="138" y="293"/>
                  <a:pt x="137" y="294"/>
                  <a:pt x="138" y="293"/>
                </a:cubicBezTo>
                <a:cubicBezTo>
                  <a:pt x="137" y="293"/>
                  <a:pt x="137" y="293"/>
                  <a:pt x="137" y="294"/>
                </a:cubicBezTo>
                <a:cubicBezTo>
                  <a:pt x="137" y="293"/>
                  <a:pt x="137" y="293"/>
                  <a:pt x="136" y="293"/>
                </a:cubicBezTo>
                <a:cubicBezTo>
                  <a:pt x="136" y="293"/>
                  <a:pt x="136" y="293"/>
                  <a:pt x="136" y="293"/>
                </a:cubicBezTo>
                <a:cubicBezTo>
                  <a:pt x="137" y="292"/>
                  <a:pt x="137" y="293"/>
                  <a:pt x="137" y="293"/>
                </a:cubicBezTo>
                <a:cubicBezTo>
                  <a:pt x="137" y="293"/>
                  <a:pt x="137" y="293"/>
                  <a:pt x="137" y="292"/>
                </a:cubicBezTo>
                <a:cubicBezTo>
                  <a:pt x="138" y="292"/>
                  <a:pt x="138" y="292"/>
                  <a:pt x="138" y="292"/>
                </a:cubicBezTo>
                <a:cubicBezTo>
                  <a:pt x="138" y="293"/>
                  <a:pt x="138" y="293"/>
                  <a:pt x="138" y="293"/>
                </a:cubicBezTo>
                <a:cubicBezTo>
                  <a:pt x="138" y="293"/>
                  <a:pt x="138" y="293"/>
                  <a:pt x="138" y="292"/>
                </a:cubicBezTo>
                <a:cubicBezTo>
                  <a:pt x="138" y="293"/>
                  <a:pt x="138" y="293"/>
                  <a:pt x="138" y="294"/>
                </a:cubicBezTo>
                <a:cubicBezTo>
                  <a:pt x="139" y="291"/>
                  <a:pt x="140" y="291"/>
                  <a:pt x="142" y="290"/>
                </a:cubicBezTo>
                <a:cubicBezTo>
                  <a:pt x="142" y="290"/>
                  <a:pt x="142" y="290"/>
                  <a:pt x="142" y="290"/>
                </a:cubicBezTo>
                <a:cubicBezTo>
                  <a:pt x="142" y="290"/>
                  <a:pt x="143" y="289"/>
                  <a:pt x="144" y="289"/>
                </a:cubicBezTo>
                <a:cubicBezTo>
                  <a:pt x="144" y="290"/>
                  <a:pt x="143" y="290"/>
                  <a:pt x="143" y="290"/>
                </a:cubicBezTo>
                <a:cubicBezTo>
                  <a:pt x="143" y="290"/>
                  <a:pt x="142" y="290"/>
                  <a:pt x="143" y="291"/>
                </a:cubicBezTo>
                <a:cubicBezTo>
                  <a:pt x="144" y="290"/>
                  <a:pt x="145" y="289"/>
                  <a:pt x="146" y="289"/>
                </a:cubicBezTo>
                <a:cubicBezTo>
                  <a:pt x="146" y="290"/>
                  <a:pt x="145" y="290"/>
                  <a:pt x="145" y="291"/>
                </a:cubicBezTo>
                <a:cubicBezTo>
                  <a:pt x="145" y="291"/>
                  <a:pt x="146" y="291"/>
                  <a:pt x="146" y="290"/>
                </a:cubicBezTo>
                <a:cubicBezTo>
                  <a:pt x="147" y="291"/>
                  <a:pt x="149" y="288"/>
                  <a:pt x="151" y="288"/>
                </a:cubicBezTo>
                <a:cubicBezTo>
                  <a:pt x="151" y="288"/>
                  <a:pt x="150" y="289"/>
                  <a:pt x="151" y="289"/>
                </a:cubicBezTo>
                <a:cubicBezTo>
                  <a:pt x="151" y="288"/>
                  <a:pt x="151" y="288"/>
                  <a:pt x="152" y="288"/>
                </a:cubicBezTo>
                <a:cubicBezTo>
                  <a:pt x="151" y="288"/>
                  <a:pt x="151" y="287"/>
                  <a:pt x="151" y="288"/>
                </a:cubicBezTo>
                <a:cubicBezTo>
                  <a:pt x="151" y="288"/>
                  <a:pt x="151" y="287"/>
                  <a:pt x="150" y="287"/>
                </a:cubicBezTo>
                <a:cubicBezTo>
                  <a:pt x="151" y="287"/>
                  <a:pt x="152" y="288"/>
                  <a:pt x="152" y="286"/>
                </a:cubicBezTo>
                <a:cubicBezTo>
                  <a:pt x="153" y="287"/>
                  <a:pt x="152" y="287"/>
                  <a:pt x="153" y="287"/>
                </a:cubicBezTo>
                <a:cubicBezTo>
                  <a:pt x="153" y="286"/>
                  <a:pt x="154" y="287"/>
                  <a:pt x="154" y="286"/>
                </a:cubicBezTo>
                <a:cubicBezTo>
                  <a:pt x="154" y="287"/>
                  <a:pt x="154" y="287"/>
                  <a:pt x="154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5" y="287"/>
                  <a:pt x="155" y="287"/>
                  <a:pt x="155" y="287"/>
                </a:cubicBezTo>
                <a:cubicBezTo>
                  <a:pt x="157" y="286"/>
                  <a:pt x="158" y="286"/>
                  <a:pt x="160" y="285"/>
                </a:cubicBezTo>
                <a:cubicBezTo>
                  <a:pt x="160" y="286"/>
                  <a:pt x="160" y="286"/>
                  <a:pt x="160" y="286"/>
                </a:cubicBezTo>
                <a:cubicBezTo>
                  <a:pt x="160" y="286"/>
                  <a:pt x="160" y="286"/>
                  <a:pt x="161" y="286"/>
                </a:cubicBezTo>
                <a:cubicBezTo>
                  <a:pt x="161" y="285"/>
                  <a:pt x="160" y="285"/>
                  <a:pt x="161" y="285"/>
                </a:cubicBezTo>
                <a:cubicBezTo>
                  <a:pt x="161" y="285"/>
                  <a:pt x="162" y="285"/>
                  <a:pt x="162" y="284"/>
                </a:cubicBezTo>
                <a:cubicBezTo>
                  <a:pt x="163" y="284"/>
                  <a:pt x="162" y="285"/>
                  <a:pt x="163" y="285"/>
                </a:cubicBezTo>
                <a:cubicBezTo>
                  <a:pt x="163" y="285"/>
                  <a:pt x="163" y="284"/>
                  <a:pt x="163" y="284"/>
                </a:cubicBezTo>
                <a:cubicBezTo>
                  <a:pt x="163" y="285"/>
                  <a:pt x="163" y="284"/>
                  <a:pt x="164" y="284"/>
                </a:cubicBezTo>
                <a:cubicBezTo>
                  <a:pt x="164" y="284"/>
                  <a:pt x="164" y="284"/>
                  <a:pt x="164" y="284"/>
                </a:cubicBezTo>
                <a:cubicBezTo>
                  <a:pt x="165" y="284"/>
                  <a:pt x="164" y="284"/>
                  <a:pt x="164" y="284"/>
                </a:cubicBezTo>
                <a:cubicBezTo>
                  <a:pt x="165" y="283"/>
                  <a:pt x="166" y="284"/>
                  <a:pt x="167" y="285"/>
                </a:cubicBezTo>
                <a:cubicBezTo>
                  <a:pt x="167" y="284"/>
                  <a:pt x="166" y="284"/>
                  <a:pt x="166" y="283"/>
                </a:cubicBezTo>
                <a:cubicBezTo>
                  <a:pt x="166" y="283"/>
                  <a:pt x="166" y="284"/>
                  <a:pt x="167" y="284"/>
                </a:cubicBezTo>
                <a:cubicBezTo>
                  <a:pt x="167" y="283"/>
                  <a:pt x="168" y="284"/>
                  <a:pt x="168" y="283"/>
                </a:cubicBezTo>
                <a:cubicBezTo>
                  <a:pt x="168" y="282"/>
                  <a:pt x="169" y="282"/>
                  <a:pt x="169" y="283"/>
                </a:cubicBezTo>
                <a:cubicBezTo>
                  <a:pt x="170" y="282"/>
                  <a:pt x="170" y="282"/>
                  <a:pt x="170" y="282"/>
                </a:cubicBezTo>
                <a:cubicBezTo>
                  <a:pt x="169" y="282"/>
                  <a:pt x="170" y="283"/>
                  <a:pt x="169" y="282"/>
                </a:cubicBezTo>
                <a:cubicBezTo>
                  <a:pt x="169" y="281"/>
                  <a:pt x="171" y="282"/>
                  <a:pt x="172" y="281"/>
                </a:cubicBezTo>
                <a:cubicBezTo>
                  <a:pt x="172" y="281"/>
                  <a:pt x="172" y="282"/>
                  <a:pt x="171" y="282"/>
                </a:cubicBezTo>
                <a:cubicBezTo>
                  <a:pt x="172" y="283"/>
                  <a:pt x="172" y="281"/>
                  <a:pt x="173" y="281"/>
                </a:cubicBezTo>
                <a:cubicBezTo>
                  <a:pt x="173" y="281"/>
                  <a:pt x="174" y="281"/>
                  <a:pt x="174" y="280"/>
                </a:cubicBezTo>
                <a:cubicBezTo>
                  <a:pt x="175" y="281"/>
                  <a:pt x="175" y="280"/>
                  <a:pt x="176" y="280"/>
                </a:cubicBezTo>
                <a:cubicBezTo>
                  <a:pt x="176" y="281"/>
                  <a:pt x="175" y="280"/>
                  <a:pt x="175" y="281"/>
                </a:cubicBezTo>
                <a:cubicBezTo>
                  <a:pt x="176" y="281"/>
                  <a:pt x="175" y="282"/>
                  <a:pt x="175" y="282"/>
                </a:cubicBezTo>
                <a:cubicBezTo>
                  <a:pt x="176" y="281"/>
                  <a:pt x="177" y="281"/>
                  <a:pt x="177" y="280"/>
                </a:cubicBezTo>
                <a:cubicBezTo>
                  <a:pt x="177" y="280"/>
                  <a:pt x="177" y="280"/>
                  <a:pt x="178" y="280"/>
                </a:cubicBezTo>
                <a:cubicBezTo>
                  <a:pt x="178" y="281"/>
                  <a:pt x="177" y="280"/>
                  <a:pt x="178" y="281"/>
                </a:cubicBezTo>
                <a:cubicBezTo>
                  <a:pt x="177" y="282"/>
                  <a:pt x="177" y="281"/>
                  <a:pt x="177" y="282"/>
                </a:cubicBezTo>
                <a:cubicBezTo>
                  <a:pt x="177" y="282"/>
                  <a:pt x="178" y="281"/>
                  <a:pt x="178" y="282"/>
                </a:cubicBezTo>
                <a:cubicBezTo>
                  <a:pt x="178" y="281"/>
                  <a:pt x="179" y="282"/>
                  <a:pt x="179" y="281"/>
                </a:cubicBezTo>
                <a:cubicBezTo>
                  <a:pt x="179" y="282"/>
                  <a:pt x="180" y="281"/>
                  <a:pt x="180" y="281"/>
                </a:cubicBezTo>
                <a:cubicBezTo>
                  <a:pt x="180" y="281"/>
                  <a:pt x="181" y="281"/>
                  <a:pt x="181" y="281"/>
                </a:cubicBezTo>
                <a:cubicBezTo>
                  <a:pt x="181" y="281"/>
                  <a:pt x="181" y="281"/>
                  <a:pt x="182" y="280"/>
                </a:cubicBezTo>
                <a:cubicBezTo>
                  <a:pt x="182" y="280"/>
                  <a:pt x="182" y="280"/>
                  <a:pt x="182" y="280"/>
                </a:cubicBezTo>
                <a:cubicBezTo>
                  <a:pt x="182" y="280"/>
                  <a:pt x="181" y="279"/>
                  <a:pt x="181" y="280"/>
                </a:cubicBezTo>
                <a:cubicBezTo>
                  <a:pt x="181" y="279"/>
                  <a:pt x="182" y="279"/>
                  <a:pt x="182" y="279"/>
                </a:cubicBezTo>
                <a:cubicBezTo>
                  <a:pt x="182" y="279"/>
                  <a:pt x="182" y="280"/>
                  <a:pt x="182" y="280"/>
                </a:cubicBezTo>
                <a:cubicBezTo>
                  <a:pt x="182" y="280"/>
                  <a:pt x="183" y="280"/>
                  <a:pt x="183" y="281"/>
                </a:cubicBezTo>
                <a:cubicBezTo>
                  <a:pt x="183" y="280"/>
                  <a:pt x="183" y="281"/>
                  <a:pt x="184" y="280"/>
                </a:cubicBezTo>
                <a:cubicBezTo>
                  <a:pt x="183" y="279"/>
                  <a:pt x="183" y="280"/>
                  <a:pt x="183" y="279"/>
                </a:cubicBezTo>
                <a:cubicBezTo>
                  <a:pt x="183" y="279"/>
                  <a:pt x="183" y="279"/>
                  <a:pt x="184" y="279"/>
                </a:cubicBezTo>
                <a:cubicBezTo>
                  <a:pt x="184" y="279"/>
                  <a:pt x="184" y="279"/>
                  <a:pt x="184" y="280"/>
                </a:cubicBezTo>
                <a:cubicBezTo>
                  <a:pt x="184" y="280"/>
                  <a:pt x="184" y="280"/>
                  <a:pt x="184" y="280"/>
                </a:cubicBezTo>
                <a:cubicBezTo>
                  <a:pt x="185" y="280"/>
                  <a:pt x="184" y="279"/>
                  <a:pt x="185" y="280"/>
                </a:cubicBezTo>
                <a:cubicBezTo>
                  <a:pt x="184" y="279"/>
                  <a:pt x="184" y="279"/>
                  <a:pt x="184" y="278"/>
                </a:cubicBezTo>
                <a:cubicBezTo>
                  <a:pt x="185" y="278"/>
                  <a:pt x="184" y="279"/>
                  <a:pt x="185" y="279"/>
                </a:cubicBezTo>
                <a:cubicBezTo>
                  <a:pt x="185" y="279"/>
                  <a:pt x="185" y="279"/>
                  <a:pt x="185" y="278"/>
                </a:cubicBezTo>
                <a:cubicBezTo>
                  <a:pt x="185" y="278"/>
                  <a:pt x="185" y="278"/>
                  <a:pt x="185" y="278"/>
                </a:cubicBezTo>
                <a:cubicBezTo>
                  <a:pt x="186" y="279"/>
                  <a:pt x="185" y="279"/>
                  <a:pt x="186" y="280"/>
                </a:cubicBezTo>
                <a:cubicBezTo>
                  <a:pt x="186" y="279"/>
                  <a:pt x="186" y="279"/>
                  <a:pt x="186" y="279"/>
                </a:cubicBezTo>
                <a:cubicBezTo>
                  <a:pt x="186" y="278"/>
                  <a:pt x="186" y="279"/>
                  <a:pt x="187" y="278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7" y="279"/>
                  <a:pt x="187" y="279"/>
                  <a:pt x="187" y="279"/>
                </a:cubicBezTo>
                <a:cubicBezTo>
                  <a:pt x="188" y="279"/>
                  <a:pt x="188" y="279"/>
                  <a:pt x="189" y="279"/>
                </a:cubicBezTo>
                <a:cubicBezTo>
                  <a:pt x="189" y="279"/>
                  <a:pt x="189" y="279"/>
                  <a:pt x="189" y="279"/>
                </a:cubicBezTo>
                <a:cubicBezTo>
                  <a:pt x="189" y="279"/>
                  <a:pt x="189" y="279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89" y="278"/>
                  <a:pt x="189" y="278"/>
                </a:cubicBezTo>
                <a:cubicBezTo>
                  <a:pt x="189" y="278"/>
                  <a:pt x="190" y="278"/>
                  <a:pt x="190" y="278"/>
                </a:cubicBezTo>
                <a:cubicBezTo>
                  <a:pt x="190" y="278"/>
                  <a:pt x="190" y="278"/>
                  <a:pt x="190" y="278"/>
                </a:cubicBezTo>
                <a:cubicBezTo>
                  <a:pt x="190" y="278"/>
                  <a:pt x="190" y="279"/>
                  <a:pt x="190" y="279"/>
                </a:cubicBezTo>
                <a:cubicBezTo>
                  <a:pt x="190" y="279"/>
                  <a:pt x="190" y="279"/>
                  <a:pt x="190" y="279"/>
                </a:cubicBezTo>
                <a:cubicBezTo>
                  <a:pt x="191" y="279"/>
                  <a:pt x="191" y="279"/>
                  <a:pt x="191" y="278"/>
                </a:cubicBezTo>
                <a:cubicBezTo>
                  <a:pt x="191" y="278"/>
                  <a:pt x="191" y="278"/>
                  <a:pt x="191" y="278"/>
                </a:cubicBezTo>
                <a:cubicBezTo>
                  <a:pt x="191" y="278"/>
                  <a:pt x="191" y="278"/>
                  <a:pt x="192" y="278"/>
                </a:cubicBezTo>
                <a:cubicBezTo>
                  <a:pt x="192" y="277"/>
                  <a:pt x="192" y="277"/>
                  <a:pt x="192" y="277"/>
                </a:cubicBezTo>
                <a:cubicBezTo>
                  <a:pt x="192" y="277"/>
                  <a:pt x="192" y="277"/>
                  <a:pt x="192" y="278"/>
                </a:cubicBezTo>
                <a:cubicBezTo>
                  <a:pt x="192" y="278"/>
                  <a:pt x="192" y="278"/>
                  <a:pt x="193" y="278"/>
                </a:cubicBezTo>
                <a:cubicBezTo>
                  <a:pt x="193" y="278"/>
                  <a:pt x="193" y="278"/>
                  <a:pt x="193" y="278"/>
                </a:cubicBezTo>
                <a:cubicBezTo>
                  <a:pt x="194" y="278"/>
                  <a:pt x="195" y="277"/>
                  <a:pt x="195" y="277"/>
                </a:cubicBezTo>
                <a:cubicBezTo>
                  <a:pt x="195" y="277"/>
                  <a:pt x="195" y="277"/>
                  <a:pt x="195" y="277"/>
                </a:cubicBezTo>
                <a:cubicBezTo>
                  <a:pt x="195" y="278"/>
                  <a:pt x="194" y="277"/>
                  <a:pt x="194" y="279"/>
                </a:cubicBezTo>
                <a:cubicBezTo>
                  <a:pt x="193" y="279"/>
                  <a:pt x="193" y="279"/>
                  <a:pt x="192" y="279"/>
                </a:cubicBezTo>
                <a:cubicBezTo>
                  <a:pt x="193" y="280"/>
                  <a:pt x="192" y="280"/>
                  <a:pt x="192" y="280"/>
                </a:cubicBezTo>
                <a:cubicBezTo>
                  <a:pt x="192" y="281"/>
                  <a:pt x="192" y="280"/>
                  <a:pt x="192" y="281"/>
                </a:cubicBezTo>
                <a:cubicBezTo>
                  <a:pt x="192" y="281"/>
                  <a:pt x="193" y="280"/>
                  <a:pt x="193" y="281"/>
                </a:cubicBezTo>
                <a:cubicBezTo>
                  <a:pt x="192" y="281"/>
                  <a:pt x="192" y="281"/>
                  <a:pt x="191" y="282"/>
                </a:cubicBezTo>
                <a:cubicBezTo>
                  <a:pt x="191" y="282"/>
                  <a:pt x="191" y="282"/>
                  <a:pt x="191" y="283"/>
                </a:cubicBezTo>
                <a:cubicBezTo>
                  <a:pt x="191" y="283"/>
                  <a:pt x="191" y="283"/>
                  <a:pt x="191" y="283"/>
                </a:cubicBezTo>
                <a:cubicBezTo>
                  <a:pt x="191" y="283"/>
                  <a:pt x="191" y="283"/>
                  <a:pt x="192" y="284"/>
                </a:cubicBezTo>
                <a:cubicBezTo>
                  <a:pt x="191" y="284"/>
                  <a:pt x="192" y="284"/>
                  <a:pt x="192" y="284"/>
                </a:cubicBezTo>
                <a:cubicBezTo>
                  <a:pt x="192" y="285"/>
                  <a:pt x="191" y="285"/>
                  <a:pt x="191" y="285"/>
                </a:cubicBezTo>
                <a:cubicBezTo>
                  <a:pt x="192" y="285"/>
                  <a:pt x="193" y="286"/>
                  <a:pt x="193" y="285"/>
                </a:cubicBezTo>
                <a:cubicBezTo>
                  <a:pt x="192" y="285"/>
                  <a:pt x="192" y="284"/>
                  <a:pt x="192" y="283"/>
                </a:cubicBezTo>
                <a:cubicBezTo>
                  <a:pt x="193" y="284"/>
                  <a:pt x="194" y="283"/>
                  <a:pt x="194" y="284"/>
                </a:cubicBezTo>
                <a:cubicBezTo>
                  <a:pt x="195" y="284"/>
                  <a:pt x="195" y="284"/>
                  <a:pt x="195" y="283"/>
                </a:cubicBezTo>
                <a:cubicBezTo>
                  <a:pt x="195" y="283"/>
                  <a:pt x="196" y="284"/>
                  <a:pt x="196" y="285"/>
                </a:cubicBezTo>
                <a:cubicBezTo>
                  <a:pt x="196" y="284"/>
                  <a:pt x="196" y="285"/>
                  <a:pt x="196" y="285"/>
                </a:cubicBezTo>
                <a:cubicBezTo>
                  <a:pt x="196" y="285"/>
                  <a:pt x="195" y="285"/>
                  <a:pt x="195" y="285"/>
                </a:cubicBezTo>
                <a:cubicBezTo>
                  <a:pt x="195" y="285"/>
                  <a:pt x="195" y="285"/>
                  <a:pt x="195" y="285"/>
                </a:cubicBezTo>
                <a:cubicBezTo>
                  <a:pt x="194" y="285"/>
                  <a:pt x="194" y="286"/>
                  <a:pt x="194" y="286"/>
                </a:cubicBezTo>
                <a:cubicBezTo>
                  <a:pt x="194" y="286"/>
                  <a:pt x="194" y="287"/>
                  <a:pt x="193" y="287"/>
                </a:cubicBezTo>
                <a:cubicBezTo>
                  <a:pt x="193" y="288"/>
                  <a:pt x="193" y="288"/>
                  <a:pt x="193" y="288"/>
                </a:cubicBezTo>
                <a:cubicBezTo>
                  <a:pt x="194" y="288"/>
                  <a:pt x="194" y="287"/>
                  <a:pt x="194" y="288"/>
                </a:cubicBezTo>
                <a:cubicBezTo>
                  <a:pt x="194" y="288"/>
                  <a:pt x="194" y="289"/>
                  <a:pt x="194" y="289"/>
                </a:cubicBezTo>
                <a:cubicBezTo>
                  <a:pt x="194" y="290"/>
                  <a:pt x="194" y="290"/>
                  <a:pt x="193" y="290"/>
                </a:cubicBezTo>
                <a:cubicBezTo>
                  <a:pt x="194" y="290"/>
                  <a:pt x="194" y="291"/>
                  <a:pt x="194" y="291"/>
                </a:cubicBezTo>
                <a:cubicBezTo>
                  <a:pt x="194" y="291"/>
                  <a:pt x="194" y="291"/>
                  <a:pt x="194" y="291"/>
                </a:cubicBezTo>
                <a:cubicBezTo>
                  <a:pt x="195" y="291"/>
                  <a:pt x="195" y="291"/>
                  <a:pt x="195" y="291"/>
                </a:cubicBezTo>
                <a:cubicBezTo>
                  <a:pt x="195" y="291"/>
                  <a:pt x="195" y="292"/>
                  <a:pt x="195" y="292"/>
                </a:cubicBezTo>
                <a:cubicBezTo>
                  <a:pt x="195" y="292"/>
                  <a:pt x="195" y="293"/>
                  <a:pt x="195" y="294"/>
                </a:cubicBezTo>
                <a:cubicBezTo>
                  <a:pt x="195" y="294"/>
                  <a:pt x="195" y="294"/>
                  <a:pt x="195" y="294"/>
                </a:cubicBezTo>
                <a:cubicBezTo>
                  <a:pt x="195" y="293"/>
                  <a:pt x="196" y="295"/>
                  <a:pt x="196" y="294"/>
                </a:cubicBezTo>
                <a:cubicBezTo>
                  <a:pt x="196" y="294"/>
                  <a:pt x="196" y="295"/>
                  <a:pt x="196" y="295"/>
                </a:cubicBezTo>
                <a:cubicBezTo>
                  <a:pt x="196" y="295"/>
                  <a:pt x="196" y="295"/>
                  <a:pt x="196" y="295"/>
                </a:cubicBezTo>
                <a:cubicBezTo>
                  <a:pt x="196" y="295"/>
                  <a:pt x="197" y="295"/>
                  <a:pt x="197" y="294"/>
                </a:cubicBezTo>
                <a:cubicBezTo>
                  <a:pt x="197" y="295"/>
                  <a:pt x="198" y="295"/>
                  <a:pt x="198" y="295"/>
                </a:cubicBezTo>
                <a:cubicBezTo>
                  <a:pt x="197" y="295"/>
                  <a:pt x="197" y="295"/>
                  <a:pt x="197" y="295"/>
                </a:cubicBezTo>
                <a:cubicBezTo>
                  <a:pt x="198" y="296"/>
                  <a:pt x="198" y="296"/>
                  <a:pt x="198" y="295"/>
                </a:cubicBezTo>
                <a:cubicBezTo>
                  <a:pt x="199" y="296"/>
                  <a:pt x="199" y="295"/>
                  <a:pt x="199" y="296"/>
                </a:cubicBezTo>
                <a:cubicBezTo>
                  <a:pt x="200" y="296"/>
                  <a:pt x="199" y="295"/>
                  <a:pt x="199" y="295"/>
                </a:cubicBezTo>
                <a:cubicBezTo>
                  <a:pt x="200" y="296"/>
                  <a:pt x="202" y="295"/>
                  <a:pt x="203" y="294"/>
                </a:cubicBezTo>
                <a:cubicBezTo>
                  <a:pt x="203" y="294"/>
                  <a:pt x="203" y="294"/>
                  <a:pt x="203" y="294"/>
                </a:cubicBezTo>
                <a:cubicBezTo>
                  <a:pt x="204" y="294"/>
                  <a:pt x="206" y="295"/>
                  <a:pt x="206" y="293"/>
                </a:cubicBezTo>
                <a:cubicBezTo>
                  <a:pt x="207" y="293"/>
                  <a:pt x="206" y="293"/>
                  <a:pt x="207" y="294"/>
                </a:cubicBezTo>
                <a:cubicBezTo>
                  <a:pt x="207" y="293"/>
                  <a:pt x="207" y="293"/>
                  <a:pt x="207" y="293"/>
                </a:cubicBezTo>
                <a:cubicBezTo>
                  <a:pt x="207" y="294"/>
                  <a:pt x="207" y="294"/>
                  <a:pt x="207" y="294"/>
                </a:cubicBezTo>
                <a:cubicBezTo>
                  <a:pt x="207" y="294"/>
                  <a:pt x="206" y="294"/>
                  <a:pt x="207" y="294"/>
                </a:cubicBezTo>
                <a:cubicBezTo>
                  <a:pt x="208" y="294"/>
                  <a:pt x="211" y="294"/>
                  <a:pt x="212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3"/>
                  <a:pt x="213" y="293"/>
                </a:cubicBezTo>
                <a:cubicBezTo>
                  <a:pt x="213" y="293"/>
                  <a:pt x="213" y="292"/>
                  <a:pt x="213" y="292"/>
                </a:cubicBezTo>
                <a:cubicBezTo>
                  <a:pt x="214" y="293"/>
                  <a:pt x="215" y="292"/>
                  <a:pt x="215" y="292"/>
                </a:cubicBezTo>
                <a:cubicBezTo>
                  <a:pt x="217" y="292"/>
                  <a:pt x="218" y="290"/>
                  <a:pt x="219" y="291"/>
                </a:cubicBezTo>
                <a:cubicBezTo>
                  <a:pt x="220" y="290"/>
                  <a:pt x="223" y="291"/>
                  <a:pt x="223" y="289"/>
                </a:cubicBezTo>
                <a:cubicBezTo>
                  <a:pt x="223" y="289"/>
                  <a:pt x="224" y="289"/>
                  <a:pt x="224" y="289"/>
                </a:cubicBezTo>
                <a:cubicBezTo>
                  <a:pt x="224" y="289"/>
                  <a:pt x="224" y="288"/>
                  <a:pt x="224" y="288"/>
                </a:cubicBezTo>
                <a:cubicBezTo>
                  <a:pt x="225" y="288"/>
                  <a:pt x="225" y="289"/>
                  <a:pt x="225" y="289"/>
                </a:cubicBezTo>
                <a:cubicBezTo>
                  <a:pt x="225" y="288"/>
                  <a:pt x="225" y="288"/>
                  <a:pt x="225" y="288"/>
                </a:cubicBezTo>
                <a:cubicBezTo>
                  <a:pt x="225" y="288"/>
                  <a:pt x="226" y="288"/>
                  <a:pt x="226" y="289"/>
                </a:cubicBezTo>
                <a:cubicBezTo>
                  <a:pt x="226" y="288"/>
                  <a:pt x="227" y="288"/>
                  <a:pt x="227" y="288"/>
                </a:cubicBezTo>
                <a:cubicBezTo>
                  <a:pt x="229" y="287"/>
                  <a:pt x="231" y="287"/>
                  <a:pt x="233" y="285"/>
                </a:cubicBezTo>
                <a:cubicBezTo>
                  <a:pt x="233" y="285"/>
                  <a:pt x="232" y="286"/>
                  <a:pt x="232" y="285"/>
                </a:cubicBezTo>
                <a:cubicBezTo>
                  <a:pt x="232" y="286"/>
                  <a:pt x="231" y="286"/>
                  <a:pt x="231" y="287"/>
                </a:cubicBezTo>
                <a:cubicBezTo>
                  <a:pt x="230" y="286"/>
                  <a:pt x="229" y="287"/>
                  <a:pt x="229" y="287"/>
                </a:cubicBezTo>
                <a:cubicBezTo>
                  <a:pt x="229" y="287"/>
                  <a:pt x="229" y="287"/>
                  <a:pt x="228" y="287"/>
                </a:cubicBezTo>
                <a:cubicBezTo>
                  <a:pt x="228" y="287"/>
                  <a:pt x="228" y="287"/>
                  <a:pt x="228" y="287"/>
                </a:cubicBezTo>
                <a:cubicBezTo>
                  <a:pt x="228" y="285"/>
                  <a:pt x="229" y="286"/>
                  <a:pt x="231" y="285"/>
                </a:cubicBezTo>
                <a:cubicBezTo>
                  <a:pt x="229" y="285"/>
                  <a:pt x="228" y="285"/>
                  <a:pt x="227" y="286"/>
                </a:cubicBezTo>
                <a:cubicBezTo>
                  <a:pt x="227" y="285"/>
                  <a:pt x="227" y="285"/>
                  <a:pt x="226" y="285"/>
                </a:cubicBezTo>
                <a:cubicBezTo>
                  <a:pt x="226" y="287"/>
                  <a:pt x="224" y="287"/>
                  <a:pt x="223" y="286"/>
                </a:cubicBezTo>
                <a:cubicBezTo>
                  <a:pt x="222" y="287"/>
                  <a:pt x="221" y="288"/>
                  <a:pt x="220" y="287"/>
                </a:cubicBezTo>
                <a:cubicBezTo>
                  <a:pt x="221" y="288"/>
                  <a:pt x="219" y="289"/>
                  <a:pt x="219" y="288"/>
                </a:cubicBezTo>
                <a:cubicBezTo>
                  <a:pt x="219" y="287"/>
                  <a:pt x="219" y="288"/>
                  <a:pt x="219" y="287"/>
                </a:cubicBezTo>
                <a:cubicBezTo>
                  <a:pt x="219" y="287"/>
                  <a:pt x="218" y="288"/>
                  <a:pt x="218" y="287"/>
                </a:cubicBezTo>
                <a:cubicBezTo>
                  <a:pt x="218" y="289"/>
                  <a:pt x="215" y="288"/>
                  <a:pt x="215" y="289"/>
                </a:cubicBezTo>
                <a:cubicBezTo>
                  <a:pt x="215" y="289"/>
                  <a:pt x="214" y="289"/>
                  <a:pt x="214" y="288"/>
                </a:cubicBezTo>
                <a:cubicBezTo>
                  <a:pt x="214" y="289"/>
                  <a:pt x="214" y="289"/>
                  <a:pt x="213" y="290"/>
                </a:cubicBezTo>
                <a:cubicBezTo>
                  <a:pt x="212" y="288"/>
                  <a:pt x="210" y="291"/>
                  <a:pt x="209" y="289"/>
                </a:cubicBezTo>
                <a:cubicBezTo>
                  <a:pt x="210" y="288"/>
                  <a:pt x="213" y="288"/>
                  <a:pt x="215" y="286"/>
                </a:cubicBezTo>
                <a:cubicBezTo>
                  <a:pt x="214" y="286"/>
                  <a:pt x="213" y="286"/>
                  <a:pt x="213" y="287"/>
                </a:cubicBezTo>
                <a:cubicBezTo>
                  <a:pt x="213" y="286"/>
                  <a:pt x="212" y="287"/>
                  <a:pt x="212" y="286"/>
                </a:cubicBezTo>
                <a:cubicBezTo>
                  <a:pt x="213" y="286"/>
                  <a:pt x="215" y="284"/>
                  <a:pt x="215" y="286"/>
                </a:cubicBezTo>
                <a:cubicBezTo>
                  <a:pt x="215" y="285"/>
                  <a:pt x="215" y="285"/>
                  <a:pt x="215" y="285"/>
                </a:cubicBezTo>
                <a:cubicBezTo>
                  <a:pt x="215" y="284"/>
                  <a:pt x="216" y="286"/>
                  <a:pt x="217" y="284"/>
                </a:cubicBezTo>
                <a:cubicBezTo>
                  <a:pt x="217" y="285"/>
                  <a:pt x="217" y="284"/>
                  <a:pt x="217" y="285"/>
                </a:cubicBezTo>
                <a:cubicBezTo>
                  <a:pt x="218" y="284"/>
                  <a:pt x="220" y="284"/>
                  <a:pt x="221" y="284"/>
                </a:cubicBezTo>
                <a:cubicBezTo>
                  <a:pt x="221" y="284"/>
                  <a:pt x="222" y="285"/>
                  <a:pt x="222" y="284"/>
                </a:cubicBezTo>
                <a:cubicBezTo>
                  <a:pt x="222" y="284"/>
                  <a:pt x="223" y="284"/>
                  <a:pt x="223" y="284"/>
                </a:cubicBezTo>
                <a:cubicBezTo>
                  <a:pt x="223" y="284"/>
                  <a:pt x="224" y="284"/>
                  <a:pt x="224" y="284"/>
                </a:cubicBezTo>
                <a:cubicBezTo>
                  <a:pt x="225" y="284"/>
                  <a:pt x="225" y="284"/>
                  <a:pt x="226" y="283"/>
                </a:cubicBezTo>
                <a:cubicBezTo>
                  <a:pt x="226" y="284"/>
                  <a:pt x="227" y="283"/>
                  <a:pt x="227" y="284"/>
                </a:cubicBezTo>
                <a:cubicBezTo>
                  <a:pt x="227" y="283"/>
                  <a:pt x="227" y="283"/>
                  <a:pt x="228" y="283"/>
                </a:cubicBezTo>
                <a:cubicBezTo>
                  <a:pt x="228" y="283"/>
                  <a:pt x="229" y="284"/>
                  <a:pt x="229" y="283"/>
                </a:cubicBezTo>
                <a:cubicBezTo>
                  <a:pt x="230" y="283"/>
                  <a:pt x="231" y="282"/>
                  <a:pt x="232" y="282"/>
                </a:cubicBezTo>
                <a:cubicBezTo>
                  <a:pt x="232" y="282"/>
                  <a:pt x="232" y="281"/>
                  <a:pt x="232" y="281"/>
                </a:cubicBezTo>
                <a:cubicBezTo>
                  <a:pt x="233" y="281"/>
                  <a:pt x="234" y="280"/>
                  <a:pt x="235" y="281"/>
                </a:cubicBezTo>
                <a:cubicBezTo>
                  <a:pt x="235" y="280"/>
                  <a:pt x="236" y="280"/>
                  <a:pt x="237" y="280"/>
                </a:cubicBezTo>
                <a:cubicBezTo>
                  <a:pt x="237" y="280"/>
                  <a:pt x="238" y="278"/>
                  <a:pt x="239" y="280"/>
                </a:cubicBezTo>
                <a:cubicBezTo>
                  <a:pt x="239" y="279"/>
                  <a:pt x="239" y="279"/>
                  <a:pt x="239" y="279"/>
                </a:cubicBezTo>
                <a:cubicBezTo>
                  <a:pt x="239" y="279"/>
                  <a:pt x="239" y="279"/>
                  <a:pt x="240" y="279"/>
                </a:cubicBezTo>
                <a:cubicBezTo>
                  <a:pt x="240" y="278"/>
                  <a:pt x="241" y="279"/>
                  <a:pt x="242" y="278"/>
                </a:cubicBezTo>
                <a:cubicBezTo>
                  <a:pt x="243" y="279"/>
                  <a:pt x="244" y="277"/>
                  <a:pt x="245" y="277"/>
                </a:cubicBezTo>
                <a:cubicBezTo>
                  <a:pt x="246" y="277"/>
                  <a:pt x="246" y="278"/>
                  <a:pt x="246" y="277"/>
                </a:cubicBezTo>
                <a:cubicBezTo>
                  <a:pt x="246" y="277"/>
                  <a:pt x="245" y="277"/>
                  <a:pt x="246" y="276"/>
                </a:cubicBezTo>
                <a:cubicBezTo>
                  <a:pt x="246" y="276"/>
                  <a:pt x="247" y="277"/>
                  <a:pt x="247" y="277"/>
                </a:cubicBezTo>
                <a:cubicBezTo>
                  <a:pt x="247" y="276"/>
                  <a:pt x="247" y="276"/>
                  <a:pt x="247" y="276"/>
                </a:cubicBezTo>
                <a:cubicBezTo>
                  <a:pt x="247" y="276"/>
                  <a:pt x="249" y="276"/>
                  <a:pt x="249" y="275"/>
                </a:cubicBezTo>
                <a:cubicBezTo>
                  <a:pt x="250" y="275"/>
                  <a:pt x="252" y="275"/>
                  <a:pt x="253" y="274"/>
                </a:cubicBezTo>
                <a:cubicBezTo>
                  <a:pt x="253" y="275"/>
                  <a:pt x="254" y="274"/>
                  <a:pt x="255" y="274"/>
                </a:cubicBezTo>
                <a:cubicBezTo>
                  <a:pt x="255" y="274"/>
                  <a:pt x="256" y="274"/>
                  <a:pt x="256" y="274"/>
                </a:cubicBezTo>
                <a:cubicBezTo>
                  <a:pt x="257" y="274"/>
                  <a:pt x="257" y="274"/>
                  <a:pt x="258" y="274"/>
                </a:cubicBezTo>
                <a:cubicBezTo>
                  <a:pt x="259" y="274"/>
                  <a:pt x="260" y="273"/>
                  <a:pt x="261" y="273"/>
                </a:cubicBezTo>
                <a:cubicBezTo>
                  <a:pt x="261" y="273"/>
                  <a:pt x="261" y="273"/>
                  <a:pt x="261" y="273"/>
                </a:cubicBezTo>
                <a:cubicBezTo>
                  <a:pt x="261" y="273"/>
                  <a:pt x="261" y="273"/>
                  <a:pt x="262" y="272"/>
                </a:cubicBezTo>
                <a:cubicBezTo>
                  <a:pt x="262" y="273"/>
                  <a:pt x="263" y="272"/>
                  <a:pt x="263" y="273"/>
                </a:cubicBezTo>
                <a:cubicBezTo>
                  <a:pt x="264" y="273"/>
                  <a:pt x="263" y="272"/>
                  <a:pt x="264" y="272"/>
                </a:cubicBezTo>
                <a:cubicBezTo>
                  <a:pt x="264" y="272"/>
                  <a:pt x="264" y="272"/>
                  <a:pt x="265" y="272"/>
                </a:cubicBezTo>
                <a:cubicBezTo>
                  <a:pt x="265" y="271"/>
                  <a:pt x="265" y="271"/>
                  <a:pt x="265" y="271"/>
                </a:cubicBezTo>
                <a:cubicBezTo>
                  <a:pt x="265" y="271"/>
                  <a:pt x="266" y="271"/>
                  <a:pt x="265" y="272"/>
                </a:cubicBezTo>
                <a:cubicBezTo>
                  <a:pt x="267" y="270"/>
                  <a:pt x="268" y="271"/>
                  <a:pt x="269" y="271"/>
                </a:cubicBezTo>
                <a:cubicBezTo>
                  <a:pt x="269" y="271"/>
                  <a:pt x="269" y="270"/>
                  <a:pt x="269" y="270"/>
                </a:cubicBezTo>
                <a:cubicBezTo>
                  <a:pt x="269" y="271"/>
                  <a:pt x="270" y="271"/>
                  <a:pt x="271" y="271"/>
                </a:cubicBezTo>
                <a:cubicBezTo>
                  <a:pt x="271" y="270"/>
                  <a:pt x="270" y="271"/>
                  <a:pt x="270" y="270"/>
                </a:cubicBezTo>
                <a:cubicBezTo>
                  <a:pt x="271" y="270"/>
                  <a:pt x="271" y="271"/>
                  <a:pt x="271" y="270"/>
                </a:cubicBezTo>
                <a:cubicBezTo>
                  <a:pt x="271" y="270"/>
                  <a:pt x="271" y="270"/>
                  <a:pt x="272" y="270"/>
                </a:cubicBezTo>
                <a:cubicBezTo>
                  <a:pt x="271" y="270"/>
                  <a:pt x="271" y="269"/>
                  <a:pt x="272" y="269"/>
                </a:cubicBezTo>
                <a:cubicBezTo>
                  <a:pt x="272" y="270"/>
                  <a:pt x="272" y="270"/>
                  <a:pt x="272" y="270"/>
                </a:cubicBezTo>
                <a:cubicBezTo>
                  <a:pt x="274" y="269"/>
                  <a:pt x="277" y="269"/>
                  <a:pt x="279" y="267"/>
                </a:cubicBezTo>
                <a:cubicBezTo>
                  <a:pt x="280" y="267"/>
                  <a:pt x="282" y="267"/>
                  <a:pt x="283" y="266"/>
                </a:cubicBezTo>
                <a:cubicBezTo>
                  <a:pt x="285" y="266"/>
                  <a:pt x="286" y="265"/>
                  <a:pt x="287" y="265"/>
                </a:cubicBezTo>
                <a:cubicBezTo>
                  <a:pt x="287" y="265"/>
                  <a:pt x="288" y="265"/>
                  <a:pt x="288" y="265"/>
                </a:cubicBezTo>
                <a:cubicBezTo>
                  <a:pt x="288" y="265"/>
                  <a:pt x="288" y="264"/>
                  <a:pt x="288" y="264"/>
                </a:cubicBezTo>
                <a:cubicBezTo>
                  <a:pt x="288" y="264"/>
                  <a:pt x="289" y="265"/>
                  <a:pt x="289" y="265"/>
                </a:cubicBezTo>
                <a:cubicBezTo>
                  <a:pt x="289" y="264"/>
                  <a:pt x="289" y="264"/>
                  <a:pt x="289" y="264"/>
                </a:cubicBezTo>
                <a:cubicBezTo>
                  <a:pt x="290" y="265"/>
                  <a:pt x="290" y="263"/>
                  <a:pt x="292" y="264"/>
                </a:cubicBezTo>
                <a:cubicBezTo>
                  <a:pt x="293" y="262"/>
                  <a:pt x="296" y="263"/>
                  <a:pt x="296" y="260"/>
                </a:cubicBezTo>
                <a:cubicBezTo>
                  <a:pt x="296" y="260"/>
                  <a:pt x="296" y="262"/>
                  <a:pt x="295" y="261"/>
                </a:cubicBezTo>
                <a:cubicBezTo>
                  <a:pt x="296" y="259"/>
                  <a:pt x="297" y="260"/>
                  <a:pt x="298" y="258"/>
                </a:cubicBezTo>
                <a:cubicBezTo>
                  <a:pt x="298" y="258"/>
                  <a:pt x="298" y="258"/>
                  <a:pt x="298" y="258"/>
                </a:cubicBezTo>
                <a:cubicBezTo>
                  <a:pt x="298" y="257"/>
                  <a:pt x="300" y="257"/>
                  <a:pt x="300" y="257"/>
                </a:cubicBezTo>
                <a:cubicBezTo>
                  <a:pt x="301" y="256"/>
                  <a:pt x="303" y="257"/>
                  <a:pt x="304" y="256"/>
                </a:cubicBezTo>
                <a:cubicBezTo>
                  <a:pt x="304" y="256"/>
                  <a:pt x="304" y="256"/>
                  <a:pt x="304" y="256"/>
                </a:cubicBezTo>
                <a:cubicBezTo>
                  <a:pt x="304" y="256"/>
                  <a:pt x="305" y="257"/>
                  <a:pt x="305" y="257"/>
                </a:cubicBezTo>
                <a:cubicBezTo>
                  <a:pt x="305" y="255"/>
                  <a:pt x="307" y="257"/>
                  <a:pt x="307" y="255"/>
                </a:cubicBezTo>
                <a:cubicBezTo>
                  <a:pt x="308" y="256"/>
                  <a:pt x="308" y="255"/>
                  <a:pt x="309" y="255"/>
                </a:cubicBezTo>
                <a:cubicBezTo>
                  <a:pt x="309" y="254"/>
                  <a:pt x="310" y="254"/>
                  <a:pt x="311" y="254"/>
                </a:cubicBezTo>
                <a:cubicBezTo>
                  <a:pt x="311" y="253"/>
                  <a:pt x="311" y="253"/>
                  <a:pt x="311" y="253"/>
                </a:cubicBezTo>
                <a:cubicBezTo>
                  <a:pt x="311" y="253"/>
                  <a:pt x="311" y="253"/>
                  <a:pt x="311" y="252"/>
                </a:cubicBezTo>
                <a:cubicBezTo>
                  <a:pt x="311" y="252"/>
                  <a:pt x="312" y="253"/>
                  <a:pt x="312" y="252"/>
                </a:cubicBezTo>
                <a:cubicBezTo>
                  <a:pt x="312" y="252"/>
                  <a:pt x="312" y="253"/>
                  <a:pt x="312" y="253"/>
                </a:cubicBezTo>
                <a:cubicBezTo>
                  <a:pt x="312" y="251"/>
                  <a:pt x="313" y="251"/>
                  <a:pt x="314" y="251"/>
                </a:cubicBezTo>
                <a:cubicBezTo>
                  <a:pt x="313" y="250"/>
                  <a:pt x="314" y="251"/>
                  <a:pt x="314" y="250"/>
                </a:cubicBezTo>
                <a:cubicBezTo>
                  <a:pt x="314" y="250"/>
                  <a:pt x="314" y="250"/>
                  <a:pt x="313" y="249"/>
                </a:cubicBezTo>
                <a:cubicBezTo>
                  <a:pt x="313" y="250"/>
                  <a:pt x="313" y="250"/>
                  <a:pt x="313" y="250"/>
                </a:cubicBezTo>
                <a:cubicBezTo>
                  <a:pt x="313" y="250"/>
                  <a:pt x="313" y="250"/>
                  <a:pt x="312" y="250"/>
                </a:cubicBezTo>
                <a:cubicBezTo>
                  <a:pt x="313" y="249"/>
                  <a:pt x="313" y="249"/>
                  <a:pt x="313" y="249"/>
                </a:cubicBezTo>
                <a:cubicBezTo>
                  <a:pt x="313" y="249"/>
                  <a:pt x="313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2" y="249"/>
                  <a:pt x="312" y="249"/>
                  <a:pt x="312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1" y="249"/>
                  <a:pt x="311" y="249"/>
                  <a:pt x="311" y="250"/>
                </a:cubicBezTo>
                <a:cubicBezTo>
                  <a:pt x="311" y="249"/>
                  <a:pt x="311" y="249"/>
                  <a:pt x="311" y="249"/>
                </a:cubicBezTo>
                <a:cubicBezTo>
                  <a:pt x="310" y="249"/>
                  <a:pt x="310" y="249"/>
                  <a:pt x="310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10" y="249"/>
                  <a:pt x="310" y="249"/>
                  <a:pt x="310" y="248"/>
                </a:cubicBezTo>
                <a:cubicBezTo>
                  <a:pt x="311" y="249"/>
                  <a:pt x="310" y="249"/>
                  <a:pt x="310" y="249"/>
                </a:cubicBezTo>
                <a:cubicBezTo>
                  <a:pt x="310" y="248"/>
                  <a:pt x="311" y="248"/>
                  <a:pt x="311" y="249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1" y="248"/>
                  <a:pt x="311" y="248"/>
                </a:cubicBezTo>
                <a:cubicBezTo>
                  <a:pt x="311" y="248"/>
                  <a:pt x="312" y="248"/>
                  <a:pt x="312" y="248"/>
                </a:cubicBezTo>
                <a:cubicBezTo>
                  <a:pt x="312" y="248"/>
                  <a:pt x="312" y="247"/>
                  <a:pt x="313" y="248"/>
                </a:cubicBezTo>
                <a:cubicBezTo>
                  <a:pt x="313" y="248"/>
                  <a:pt x="313" y="247"/>
                  <a:pt x="313" y="247"/>
                </a:cubicBezTo>
                <a:cubicBezTo>
                  <a:pt x="314" y="247"/>
                  <a:pt x="313" y="248"/>
                  <a:pt x="313" y="248"/>
                </a:cubicBezTo>
                <a:cubicBezTo>
                  <a:pt x="314" y="248"/>
                  <a:pt x="315" y="248"/>
                  <a:pt x="315" y="247"/>
                </a:cubicBezTo>
                <a:cubicBezTo>
                  <a:pt x="315" y="247"/>
                  <a:pt x="316" y="247"/>
                  <a:pt x="315" y="248"/>
                </a:cubicBezTo>
                <a:cubicBezTo>
                  <a:pt x="316" y="248"/>
                  <a:pt x="317" y="246"/>
                  <a:pt x="317" y="245"/>
                </a:cubicBezTo>
                <a:cubicBezTo>
                  <a:pt x="317" y="245"/>
                  <a:pt x="317" y="245"/>
                  <a:pt x="318" y="244"/>
                </a:cubicBezTo>
                <a:cubicBezTo>
                  <a:pt x="318" y="245"/>
                  <a:pt x="318" y="245"/>
                  <a:pt x="318" y="246"/>
                </a:cubicBezTo>
                <a:cubicBezTo>
                  <a:pt x="318" y="246"/>
                  <a:pt x="318" y="246"/>
                  <a:pt x="317" y="246"/>
                </a:cubicBezTo>
                <a:cubicBezTo>
                  <a:pt x="317" y="246"/>
                  <a:pt x="317" y="247"/>
                  <a:pt x="318" y="247"/>
                </a:cubicBezTo>
                <a:cubicBezTo>
                  <a:pt x="318" y="247"/>
                  <a:pt x="318" y="247"/>
                  <a:pt x="317" y="247"/>
                </a:cubicBezTo>
                <a:cubicBezTo>
                  <a:pt x="318" y="247"/>
                  <a:pt x="318" y="246"/>
                  <a:pt x="318" y="246"/>
                </a:cubicBezTo>
                <a:cubicBezTo>
                  <a:pt x="319" y="247"/>
                  <a:pt x="318" y="247"/>
                  <a:pt x="318" y="247"/>
                </a:cubicBezTo>
                <a:cubicBezTo>
                  <a:pt x="319" y="248"/>
                  <a:pt x="318" y="247"/>
                  <a:pt x="319" y="247"/>
                </a:cubicBezTo>
                <a:cubicBezTo>
                  <a:pt x="319" y="246"/>
                  <a:pt x="320" y="246"/>
                  <a:pt x="321" y="247"/>
                </a:cubicBezTo>
                <a:cubicBezTo>
                  <a:pt x="321" y="246"/>
                  <a:pt x="321" y="245"/>
                  <a:pt x="321" y="245"/>
                </a:cubicBezTo>
                <a:cubicBezTo>
                  <a:pt x="321" y="246"/>
                  <a:pt x="320" y="246"/>
                  <a:pt x="320" y="246"/>
                </a:cubicBezTo>
                <a:cubicBezTo>
                  <a:pt x="320" y="246"/>
                  <a:pt x="320" y="246"/>
                  <a:pt x="320" y="246"/>
                </a:cubicBezTo>
                <a:cubicBezTo>
                  <a:pt x="320" y="245"/>
                  <a:pt x="319" y="246"/>
                  <a:pt x="318" y="246"/>
                </a:cubicBezTo>
                <a:cubicBezTo>
                  <a:pt x="320" y="244"/>
                  <a:pt x="322" y="244"/>
                  <a:pt x="324" y="243"/>
                </a:cubicBezTo>
                <a:cubicBezTo>
                  <a:pt x="324" y="243"/>
                  <a:pt x="324" y="244"/>
                  <a:pt x="324" y="244"/>
                </a:cubicBezTo>
                <a:cubicBezTo>
                  <a:pt x="325" y="244"/>
                  <a:pt x="325" y="244"/>
                  <a:pt x="325" y="243"/>
                </a:cubicBezTo>
                <a:cubicBezTo>
                  <a:pt x="325" y="244"/>
                  <a:pt x="325" y="243"/>
                  <a:pt x="326" y="244"/>
                </a:cubicBezTo>
                <a:cubicBezTo>
                  <a:pt x="326" y="244"/>
                  <a:pt x="325" y="244"/>
                  <a:pt x="326" y="244"/>
                </a:cubicBezTo>
                <a:cubicBezTo>
                  <a:pt x="326" y="244"/>
                  <a:pt x="327" y="244"/>
                  <a:pt x="327" y="244"/>
                </a:cubicBezTo>
                <a:cubicBezTo>
                  <a:pt x="327" y="243"/>
                  <a:pt x="328" y="243"/>
                  <a:pt x="328" y="243"/>
                </a:cubicBezTo>
                <a:cubicBezTo>
                  <a:pt x="329" y="243"/>
                  <a:pt x="329" y="243"/>
                  <a:pt x="329" y="242"/>
                </a:cubicBezTo>
                <a:cubicBezTo>
                  <a:pt x="331" y="244"/>
                  <a:pt x="332" y="242"/>
                  <a:pt x="334" y="242"/>
                </a:cubicBezTo>
                <a:cubicBezTo>
                  <a:pt x="334" y="242"/>
                  <a:pt x="335" y="241"/>
                  <a:pt x="335" y="242"/>
                </a:cubicBezTo>
                <a:cubicBezTo>
                  <a:pt x="335" y="241"/>
                  <a:pt x="335" y="241"/>
                  <a:pt x="335" y="241"/>
                </a:cubicBezTo>
                <a:cubicBezTo>
                  <a:pt x="335" y="241"/>
                  <a:pt x="335" y="240"/>
                  <a:pt x="335" y="241"/>
                </a:cubicBezTo>
                <a:cubicBezTo>
                  <a:pt x="335" y="241"/>
                  <a:pt x="336" y="241"/>
                  <a:pt x="335" y="242"/>
                </a:cubicBezTo>
                <a:cubicBezTo>
                  <a:pt x="336" y="242"/>
                  <a:pt x="335" y="241"/>
                  <a:pt x="336" y="241"/>
                </a:cubicBezTo>
                <a:cubicBezTo>
                  <a:pt x="336" y="240"/>
                  <a:pt x="336" y="241"/>
                  <a:pt x="337" y="240"/>
                </a:cubicBezTo>
                <a:cubicBezTo>
                  <a:pt x="337" y="241"/>
                  <a:pt x="337" y="241"/>
                  <a:pt x="337" y="241"/>
                </a:cubicBezTo>
                <a:cubicBezTo>
                  <a:pt x="338" y="240"/>
                  <a:pt x="339" y="241"/>
                  <a:pt x="339" y="239"/>
                </a:cubicBezTo>
                <a:cubicBezTo>
                  <a:pt x="340" y="238"/>
                  <a:pt x="340" y="239"/>
                  <a:pt x="340" y="239"/>
                </a:cubicBezTo>
                <a:cubicBezTo>
                  <a:pt x="341" y="239"/>
                  <a:pt x="340" y="240"/>
                  <a:pt x="341" y="240"/>
                </a:cubicBezTo>
                <a:cubicBezTo>
                  <a:pt x="341" y="239"/>
                  <a:pt x="341" y="239"/>
                  <a:pt x="341" y="239"/>
                </a:cubicBezTo>
                <a:cubicBezTo>
                  <a:pt x="341" y="239"/>
                  <a:pt x="341" y="238"/>
                  <a:pt x="341" y="238"/>
                </a:cubicBezTo>
                <a:cubicBezTo>
                  <a:pt x="342" y="239"/>
                  <a:pt x="341" y="240"/>
                  <a:pt x="341" y="240"/>
                </a:cubicBezTo>
                <a:cubicBezTo>
                  <a:pt x="341" y="240"/>
                  <a:pt x="341" y="240"/>
                  <a:pt x="341" y="240"/>
                </a:cubicBezTo>
                <a:cubicBezTo>
                  <a:pt x="342" y="241"/>
                  <a:pt x="343" y="241"/>
                  <a:pt x="344" y="239"/>
                </a:cubicBezTo>
                <a:cubicBezTo>
                  <a:pt x="344" y="240"/>
                  <a:pt x="344" y="240"/>
                  <a:pt x="344" y="240"/>
                </a:cubicBezTo>
                <a:cubicBezTo>
                  <a:pt x="344" y="240"/>
                  <a:pt x="346" y="240"/>
                  <a:pt x="346" y="240"/>
                </a:cubicBezTo>
                <a:cubicBezTo>
                  <a:pt x="346" y="239"/>
                  <a:pt x="346" y="239"/>
                  <a:pt x="346" y="239"/>
                </a:cubicBezTo>
                <a:cubicBezTo>
                  <a:pt x="346" y="239"/>
                  <a:pt x="346" y="239"/>
                  <a:pt x="347" y="240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7" y="239"/>
                  <a:pt x="347" y="239"/>
                  <a:pt x="347" y="239"/>
                </a:cubicBezTo>
                <a:cubicBezTo>
                  <a:pt x="348" y="240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8" y="239"/>
                  <a:pt x="348" y="239"/>
                  <a:pt x="348" y="239"/>
                </a:cubicBezTo>
                <a:cubicBezTo>
                  <a:pt x="349" y="239"/>
                  <a:pt x="351" y="239"/>
                  <a:pt x="351" y="238"/>
                </a:cubicBezTo>
                <a:cubicBezTo>
                  <a:pt x="352" y="239"/>
                  <a:pt x="352" y="238"/>
                  <a:pt x="352" y="238"/>
                </a:cubicBezTo>
                <a:cubicBezTo>
                  <a:pt x="352" y="237"/>
                  <a:pt x="353" y="237"/>
                  <a:pt x="353" y="236"/>
                </a:cubicBezTo>
                <a:cubicBezTo>
                  <a:pt x="353" y="236"/>
                  <a:pt x="353" y="236"/>
                  <a:pt x="352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3" y="236"/>
                  <a:pt x="353" y="236"/>
                  <a:pt x="353" y="236"/>
                </a:cubicBezTo>
                <a:cubicBezTo>
                  <a:pt x="354" y="236"/>
                  <a:pt x="355" y="236"/>
                  <a:pt x="355" y="236"/>
                </a:cubicBezTo>
                <a:cubicBezTo>
                  <a:pt x="356" y="236"/>
                  <a:pt x="355" y="237"/>
                  <a:pt x="355" y="237"/>
                </a:cubicBezTo>
                <a:cubicBezTo>
                  <a:pt x="356" y="237"/>
                  <a:pt x="356" y="237"/>
                  <a:pt x="356" y="236"/>
                </a:cubicBezTo>
                <a:cubicBezTo>
                  <a:pt x="356" y="235"/>
                  <a:pt x="359" y="236"/>
                  <a:pt x="359" y="235"/>
                </a:cubicBezTo>
                <a:cubicBezTo>
                  <a:pt x="358" y="235"/>
                  <a:pt x="357" y="235"/>
                  <a:pt x="356" y="236"/>
                </a:cubicBezTo>
                <a:cubicBezTo>
                  <a:pt x="356" y="235"/>
                  <a:pt x="356" y="235"/>
                  <a:pt x="357" y="235"/>
                </a:cubicBezTo>
                <a:cubicBezTo>
                  <a:pt x="357" y="234"/>
                  <a:pt x="356" y="235"/>
                  <a:pt x="356" y="235"/>
                </a:cubicBezTo>
                <a:cubicBezTo>
                  <a:pt x="356" y="234"/>
                  <a:pt x="356" y="234"/>
                  <a:pt x="356" y="234"/>
                </a:cubicBezTo>
                <a:cubicBezTo>
                  <a:pt x="357" y="234"/>
                  <a:pt x="357" y="234"/>
                  <a:pt x="357" y="235"/>
                </a:cubicBezTo>
                <a:cubicBezTo>
                  <a:pt x="358" y="234"/>
                  <a:pt x="357" y="233"/>
                  <a:pt x="358" y="233"/>
                </a:cubicBezTo>
                <a:cubicBezTo>
                  <a:pt x="359" y="233"/>
                  <a:pt x="358" y="234"/>
                  <a:pt x="358" y="234"/>
                </a:cubicBezTo>
                <a:cubicBezTo>
                  <a:pt x="358" y="234"/>
                  <a:pt x="358" y="235"/>
                  <a:pt x="358" y="235"/>
                </a:cubicBezTo>
                <a:cubicBezTo>
                  <a:pt x="358" y="235"/>
                  <a:pt x="358" y="233"/>
                  <a:pt x="359" y="233"/>
                </a:cubicBezTo>
                <a:cubicBezTo>
                  <a:pt x="360" y="234"/>
                  <a:pt x="360" y="234"/>
                  <a:pt x="359" y="234"/>
                </a:cubicBezTo>
                <a:cubicBezTo>
                  <a:pt x="360" y="234"/>
                  <a:pt x="360" y="233"/>
                  <a:pt x="360" y="233"/>
                </a:cubicBezTo>
                <a:cubicBezTo>
                  <a:pt x="361" y="233"/>
                  <a:pt x="360" y="234"/>
                  <a:pt x="361" y="234"/>
                </a:cubicBezTo>
                <a:cubicBezTo>
                  <a:pt x="361" y="234"/>
                  <a:pt x="361" y="234"/>
                  <a:pt x="361" y="234"/>
                </a:cubicBezTo>
                <a:cubicBezTo>
                  <a:pt x="361" y="233"/>
                  <a:pt x="361" y="233"/>
                  <a:pt x="361" y="233"/>
                </a:cubicBezTo>
                <a:cubicBezTo>
                  <a:pt x="361" y="233"/>
                  <a:pt x="362" y="233"/>
                  <a:pt x="362" y="232"/>
                </a:cubicBezTo>
                <a:cubicBezTo>
                  <a:pt x="362" y="232"/>
                  <a:pt x="362" y="232"/>
                  <a:pt x="362" y="232"/>
                </a:cubicBezTo>
                <a:cubicBezTo>
                  <a:pt x="363" y="232"/>
                  <a:pt x="362" y="233"/>
                  <a:pt x="362" y="234"/>
                </a:cubicBezTo>
                <a:cubicBezTo>
                  <a:pt x="363" y="233"/>
                  <a:pt x="363" y="233"/>
                  <a:pt x="363" y="233"/>
                </a:cubicBezTo>
                <a:cubicBezTo>
                  <a:pt x="363" y="233"/>
                  <a:pt x="363" y="233"/>
                  <a:pt x="364" y="233"/>
                </a:cubicBezTo>
                <a:cubicBezTo>
                  <a:pt x="364" y="233"/>
                  <a:pt x="365" y="233"/>
                  <a:pt x="366" y="233"/>
                </a:cubicBezTo>
                <a:cubicBezTo>
                  <a:pt x="366" y="233"/>
                  <a:pt x="365" y="233"/>
                  <a:pt x="365" y="233"/>
                </a:cubicBezTo>
                <a:cubicBezTo>
                  <a:pt x="366" y="234"/>
                  <a:pt x="366" y="232"/>
                  <a:pt x="367" y="233"/>
                </a:cubicBezTo>
                <a:cubicBezTo>
                  <a:pt x="367" y="232"/>
                  <a:pt x="367" y="232"/>
                  <a:pt x="367" y="232"/>
                </a:cubicBezTo>
                <a:cubicBezTo>
                  <a:pt x="367" y="231"/>
                  <a:pt x="367" y="232"/>
                  <a:pt x="367" y="231"/>
                </a:cubicBezTo>
                <a:cubicBezTo>
                  <a:pt x="367" y="231"/>
                  <a:pt x="367" y="231"/>
                  <a:pt x="367" y="231"/>
                </a:cubicBezTo>
                <a:cubicBezTo>
                  <a:pt x="368" y="231"/>
                  <a:pt x="368" y="231"/>
                  <a:pt x="369" y="231"/>
                </a:cubicBezTo>
                <a:cubicBezTo>
                  <a:pt x="369" y="232"/>
                  <a:pt x="368" y="232"/>
                  <a:pt x="368" y="231"/>
                </a:cubicBezTo>
                <a:cubicBezTo>
                  <a:pt x="368" y="232"/>
                  <a:pt x="367" y="232"/>
                  <a:pt x="367" y="232"/>
                </a:cubicBezTo>
                <a:cubicBezTo>
                  <a:pt x="367" y="232"/>
                  <a:pt x="369" y="233"/>
                  <a:pt x="369" y="232"/>
                </a:cubicBezTo>
                <a:cubicBezTo>
                  <a:pt x="369" y="232"/>
                  <a:pt x="369" y="232"/>
                  <a:pt x="369" y="233"/>
                </a:cubicBezTo>
                <a:cubicBezTo>
                  <a:pt x="370" y="232"/>
                  <a:pt x="371" y="231"/>
                  <a:pt x="372" y="231"/>
                </a:cubicBezTo>
                <a:cubicBezTo>
                  <a:pt x="372" y="231"/>
                  <a:pt x="371" y="231"/>
                  <a:pt x="371" y="232"/>
                </a:cubicBezTo>
                <a:cubicBezTo>
                  <a:pt x="372" y="231"/>
                  <a:pt x="372" y="232"/>
                  <a:pt x="372" y="232"/>
                </a:cubicBezTo>
                <a:cubicBezTo>
                  <a:pt x="373" y="232"/>
                  <a:pt x="373" y="232"/>
                  <a:pt x="374" y="231"/>
                </a:cubicBezTo>
                <a:cubicBezTo>
                  <a:pt x="375" y="232"/>
                  <a:pt x="374" y="231"/>
                  <a:pt x="375" y="229"/>
                </a:cubicBezTo>
                <a:cubicBezTo>
                  <a:pt x="375" y="230"/>
                  <a:pt x="374" y="230"/>
                  <a:pt x="374" y="230"/>
                </a:cubicBezTo>
                <a:cubicBezTo>
                  <a:pt x="374" y="230"/>
                  <a:pt x="374" y="230"/>
                  <a:pt x="374" y="230"/>
                </a:cubicBezTo>
                <a:cubicBezTo>
                  <a:pt x="374" y="231"/>
                  <a:pt x="374" y="231"/>
                  <a:pt x="373" y="231"/>
                </a:cubicBezTo>
                <a:cubicBezTo>
                  <a:pt x="373" y="231"/>
                  <a:pt x="373" y="230"/>
                  <a:pt x="374" y="230"/>
                </a:cubicBezTo>
                <a:cubicBezTo>
                  <a:pt x="373" y="230"/>
                  <a:pt x="372" y="229"/>
                  <a:pt x="372" y="230"/>
                </a:cubicBezTo>
                <a:cubicBezTo>
                  <a:pt x="371" y="230"/>
                  <a:pt x="370" y="230"/>
                  <a:pt x="369" y="230"/>
                </a:cubicBezTo>
                <a:cubicBezTo>
                  <a:pt x="369" y="230"/>
                  <a:pt x="369" y="230"/>
                  <a:pt x="369" y="231"/>
                </a:cubicBezTo>
                <a:cubicBezTo>
                  <a:pt x="368" y="230"/>
                  <a:pt x="366" y="230"/>
                  <a:pt x="366" y="231"/>
                </a:cubicBezTo>
                <a:cubicBezTo>
                  <a:pt x="365" y="230"/>
                  <a:pt x="364" y="231"/>
                  <a:pt x="364" y="230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4" y="231"/>
                  <a:pt x="364" y="231"/>
                  <a:pt x="364" y="232"/>
                </a:cubicBezTo>
                <a:cubicBezTo>
                  <a:pt x="364" y="231"/>
                  <a:pt x="364" y="231"/>
                  <a:pt x="364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3" y="231"/>
                  <a:pt x="363" y="231"/>
                  <a:pt x="363" y="231"/>
                </a:cubicBezTo>
                <a:cubicBezTo>
                  <a:pt x="362" y="231"/>
                  <a:pt x="362" y="231"/>
                  <a:pt x="362" y="231"/>
                </a:cubicBezTo>
                <a:cubicBezTo>
                  <a:pt x="362" y="231"/>
                  <a:pt x="361" y="231"/>
                  <a:pt x="361" y="231"/>
                </a:cubicBezTo>
                <a:cubicBezTo>
                  <a:pt x="361" y="231"/>
                  <a:pt x="362" y="230"/>
                  <a:pt x="361" y="230"/>
                </a:cubicBezTo>
                <a:cubicBezTo>
                  <a:pt x="361" y="231"/>
                  <a:pt x="359" y="232"/>
                  <a:pt x="358" y="231"/>
                </a:cubicBezTo>
                <a:cubicBezTo>
                  <a:pt x="358" y="231"/>
                  <a:pt x="358" y="231"/>
                  <a:pt x="358" y="232"/>
                </a:cubicBezTo>
                <a:cubicBezTo>
                  <a:pt x="358" y="232"/>
                  <a:pt x="358" y="232"/>
                  <a:pt x="358" y="232"/>
                </a:cubicBezTo>
                <a:cubicBezTo>
                  <a:pt x="358" y="232"/>
                  <a:pt x="358" y="231"/>
                  <a:pt x="357" y="231"/>
                </a:cubicBezTo>
                <a:cubicBezTo>
                  <a:pt x="357" y="232"/>
                  <a:pt x="355" y="232"/>
                  <a:pt x="354" y="232"/>
                </a:cubicBezTo>
                <a:cubicBezTo>
                  <a:pt x="354" y="233"/>
                  <a:pt x="354" y="232"/>
                  <a:pt x="354" y="233"/>
                </a:cubicBezTo>
                <a:cubicBezTo>
                  <a:pt x="354" y="233"/>
                  <a:pt x="354" y="232"/>
                  <a:pt x="355" y="232"/>
                </a:cubicBezTo>
                <a:cubicBezTo>
                  <a:pt x="355" y="233"/>
                  <a:pt x="355" y="233"/>
                  <a:pt x="355" y="233"/>
                </a:cubicBezTo>
                <a:cubicBezTo>
                  <a:pt x="355" y="234"/>
                  <a:pt x="354" y="234"/>
                  <a:pt x="354" y="234"/>
                </a:cubicBezTo>
                <a:cubicBezTo>
                  <a:pt x="354" y="233"/>
                  <a:pt x="354" y="234"/>
                  <a:pt x="354" y="233"/>
                </a:cubicBezTo>
                <a:cubicBezTo>
                  <a:pt x="354" y="233"/>
                  <a:pt x="353" y="233"/>
                  <a:pt x="354" y="232"/>
                </a:cubicBezTo>
                <a:cubicBezTo>
                  <a:pt x="353" y="232"/>
                  <a:pt x="352" y="232"/>
                  <a:pt x="352" y="232"/>
                </a:cubicBezTo>
                <a:cubicBezTo>
                  <a:pt x="352" y="232"/>
                  <a:pt x="352" y="232"/>
                  <a:pt x="351" y="232"/>
                </a:cubicBezTo>
                <a:cubicBezTo>
                  <a:pt x="351" y="232"/>
                  <a:pt x="352" y="232"/>
                  <a:pt x="352" y="232"/>
                </a:cubicBezTo>
                <a:cubicBezTo>
                  <a:pt x="352" y="232"/>
                  <a:pt x="352" y="232"/>
                  <a:pt x="352" y="231"/>
                </a:cubicBezTo>
                <a:cubicBezTo>
                  <a:pt x="352" y="232"/>
                  <a:pt x="351" y="231"/>
                  <a:pt x="351" y="231"/>
                </a:cubicBezTo>
                <a:cubicBezTo>
                  <a:pt x="351" y="232"/>
                  <a:pt x="351" y="232"/>
                  <a:pt x="351" y="232"/>
                </a:cubicBezTo>
                <a:cubicBezTo>
                  <a:pt x="351" y="233"/>
                  <a:pt x="350" y="232"/>
                  <a:pt x="350" y="233"/>
                </a:cubicBezTo>
                <a:cubicBezTo>
                  <a:pt x="350" y="234"/>
                  <a:pt x="350" y="234"/>
                  <a:pt x="350" y="234"/>
                </a:cubicBezTo>
                <a:cubicBezTo>
                  <a:pt x="350" y="235"/>
                  <a:pt x="350" y="234"/>
                  <a:pt x="349" y="234"/>
                </a:cubicBezTo>
                <a:cubicBezTo>
                  <a:pt x="349" y="233"/>
                  <a:pt x="350" y="233"/>
                  <a:pt x="350" y="233"/>
                </a:cubicBezTo>
                <a:cubicBezTo>
                  <a:pt x="349" y="232"/>
                  <a:pt x="348" y="233"/>
                  <a:pt x="347" y="233"/>
                </a:cubicBezTo>
                <a:cubicBezTo>
                  <a:pt x="346" y="234"/>
                  <a:pt x="345" y="233"/>
                  <a:pt x="344" y="234"/>
                </a:cubicBezTo>
                <a:cubicBezTo>
                  <a:pt x="344" y="233"/>
                  <a:pt x="345" y="233"/>
                  <a:pt x="344" y="232"/>
                </a:cubicBezTo>
                <a:cubicBezTo>
                  <a:pt x="344" y="232"/>
                  <a:pt x="344" y="233"/>
                  <a:pt x="343" y="232"/>
                </a:cubicBezTo>
                <a:cubicBezTo>
                  <a:pt x="343" y="233"/>
                  <a:pt x="343" y="233"/>
                  <a:pt x="344" y="233"/>
                </a:cubicBezTo>
                <a:cubicBezTo>
                  <a:pt x="343" y="234"/>
                  <a:pt x="342" y="234"/>
                  <a:pt x="342" y="234"/>
                </a:cubicBezTo>
                <a:cubicBezTo>
                  <a:pt x="342" y="235"/>
                  <a:pt x="341" y="235"/>
                  <a:pt x="340" y="235"/>
                </a:cubicBezTo>
                <a:cubicBezTo>
                  <a:pt x="340" y="235"/>
                  <a:pt x="340" y="234"/>
                  <a:pt x="340" y="234"/>
                </a:cubicBezTo>
                <a:cubicBezTo>
                  <a:pt x="341" y="234"/>
                  <a:pt x="341" y="234"/>
                  <a:pt x="341" y="235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1" y="234"/>
                </a:cubicBezTo>
                <a:cubicBezTo>
                  <a:pt x="341" y="234"/>
                  <a:pt x="341" y="234"/>
                  <a:pt x="340" y="234"/>
                </a:cubicBezTo>
                <a:cubicBezTo>
                  <a:pt x="340" y="233"/>
                  <a:pt x="340" y="234"/>
                  <a:pt x="341" y="233"/>
                </a:cubicBezTo>
                <a:cubicBezTo>
                  <a:pt x="340" y="233"/>
                  <a:pt x="340" y="233"/>
                  <a:pt x="340" y="233"/>
                </a:cubicBezTo>
                <a:cubicBezTo>
                  <a:pt x="340" y="232"/>
                  <a:pt x="339" y="233"/>
                  <a:pt x="338" y="233"/>
                </a:cubicBezTo>
                <a:cubicBezTo>
                  <a:pt x="338" y="233"/>
                  <a:pt x="338" y="234"/>
                  <a:pt x="338" y="234"/>
                </a:cubicBezTo>
                <a:cubicBezTo>
                  <a:pt x="338" y="233"/>
                  <a:pt x="338" y="234"/>
                  <a:pt x="337" y="233"/>
                </a:cubicBezTo>
                <a:cubicBezTo>
                  <a:pt x="337" y="233"/>
                  <a:pt x="337" y="233"/>
                  <a:pt x="337" y="233"/>
                </a:cubicBezTo>
                <a:cubicBezTo>
                  <a:pt x="337" y="234"/>
                  <a:pt x="337" y="234"/>
                  <a:pt x="337" y="235"/>
                </a:cubicBezTo>
                <a:cubicBezTo>
                  <a:pt x="336" y="235"/>
                  <a:pt x="335" y="234"/>
                  <a:pt x="335" y="235"/>
                </a:cubicBezTo>
                <a:cubicBezTo>
                  <a:pt x="335" y="235"/>
                  <a:pt x="335" y="234"/>
                  <a:pt x="335" y="234"/>
                </a:cubicBezTo>
                <a:cubicBezTo>
                  <a:pt x="334" y="234"/>
                  <a:pt x="333" y="234"/>
                  <a:pt x="333" y="234"/>
                </a:cubicBezTo>
                <a:cubicBezTo>
                  <a:pt x="333" y="234"/>
                  <a:pt x="333" y="234"/>
                  <a:pt x="333" y="234"/>
                </a:cubicBezTo>
                <a:cubicBezTo>
                  <a:pt x="333" y="235"/>
                  <a:pt x="333" y="235"/>
                  <a:pt x="333" y="235"/>
                </a:cubicBezTo>
                <a:cubicBezTo>
                  <a:pt x="334" y="234"/>
                  <a:pt x="334" y="235"/>
                  <a:pt x="335" y="234"/>
                </a:cubicBezTo>
                <a:cubicBezTo>
                  <a:pt x="334" y="235"/>
                  <a:pt x="334" y="234"/>
                  <a:pt x="333" y="235"/>
                </a:cubicBezTo>
                <a:cubicBezTo>
                  <a:pt x="333" y="234"/>
                  <a:pt x="332" y="235"/>
                  <a:pt x="331" y="234"/>
                </a:cubicBezTo>
                <a:cubicBezTo>
                  <a:pt x="331" y="234"/>
                  <a:pt x="331" y="234"/>
                  <a:pt x="332" y="234"/>
                </a:cubicBezTo>
                <a:cubicBezTo>
                  <a:pt x="332" y="233"/>
                  <a:pt x="331" y="234"/>
                  <a:pt x="331" y="234"/>
                </a:cubicBezTo>
                <a:cubicBezTo>
                  <a:pt x="331" y="234"/>
                  <a:pt x="331" y="235"/>
                  <a:pt x="331" y="235"/>
                </a:cubicBezTo>
                <a:cubicBezTo>
                  <a:pt x="330" y="236"/>
                  <a:pt x="330" y="235"/>
                  <a:pt x="330" y="234"/>
                </a:cubicBezTo>
                <a:cubicBezTo>
                  <a:pt x="330" y="235"/>
                  <a:pt x="330" y="235"/>
                  <a:pt x="330" y="235"/>
                </a:cubicBezTo>
                <a:cubicBezTo>
                  <a:pt x="330" y="235"/>
                  <a:pt x="329" y="235"/>
                  <a:pt x="329" y="235"/>
                </a:cubicBezTo>
                <a:cubicBezTo>
                  <a:pt x="329" y="236"/>
                  <a:pt x="328" y="235"/>
                  <a:pt x="328" y="236"/>
                </a:cubicBezTo>
                <a:cubicBezTo>
                  <a:pt x="327" y="236"/>
                  <a:pt x="329" y="235"/>
                  <a:pt x="328" y="235"/>
                </a:cubicBezTo>
                <a:cubicBezTo>
                  <a:pt x="328" y="236"/>
                  <a:pt x="328" y="236"/>
                  <a:pt x="327" y="236"/>
                </a:cubicBezTo>
                <a:cubicBezTo>
                  <a:pt x="327" y="236"/>
                  <a:pt x="328" y="236"/>
                  <a:pt x="328" y="235"/>
                </a:cubicBezTo>
                <a:cubicBezTo>
                  <a:pt x="327" y="235"/>
                  <a:pt x="327" y="235"/>
                  <a:pt x="327" y="236"/>
                </a:cubicBezTo>
                <a:cubicBezTo>
                  <a:pt x="326" y="236"/>
                  <a:pt x="327" y="236"/>
                  <a:pt x="327" y="235"/>
                </a:cubicBezTo>
                <a:cubicBezTo>
                  <a:pt x="327" y="235"/>
                  <a:pt x="326" y="235"/>
                  <a:pt x="326" y="235"/>
                </a:cubicBezTo>
                <a:cubicBezTo>
                  <a:pt x="327" y="235"/>
                  <a:pt x="327" y="235"/>
                  <a:pt x="327" y="234"/>
                </a:cubicBezTo>
                <a:cubicBezTo>
                  <a:pt x="327" y="235"/>
                  <a:pt x="326" y="234"/>
                  <a:pt x="326" y="235"/>
                </a:cubicBezTo>
                <a:cubicBezTo>
                  <a:pt x="325" y="236"/>
                  <a:pt x="325" y="236"/>
                  <a:pt x="325" y="236"/>
                </a:cubicBezTo>
                <a:cubicBezTo>
                  <a:pt x="325" y="236"/>
                  <a:pt x="325" y="236"/>
                  <a:pt x="324" y="236"/>
                </a:cubicBezTo>
                <a:cubicBezTo>
                  <a:pt x="324" y="236"/>
                  <a:pt x="323" y="236"/>
                  <a:pt x="323" y="236"/>
                </a:cubicBezTo>
                <a:cubicBezTo>
                  <a:pt x="323" y="236"/>
                  <a:pt x="323" y="236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5"/>
                  <a:pt x="323" y="235"/>
                </a:cubicBezTo>
                <a:cubicBezTo>
                  <a:pt x="323" y="235"/>
                  <a:pt x="323" y="236"/>
                  <a:pt x="323" y="236"/>
                </a:cubicBezTo>
                <a:cubicBezTo>
                  <a:pt x="323" y="236"/>
                  <a:pt x="323" y="236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4" y="235"/>
                  <a:pt x="324" y="235"/>
                  <a:pt x="324" y="235"/>
                </a:cubicBezTo>
                <a:cubicBezTo>
                  <a:pt x="324" y="235"/>
                  <a:pt x="324" y="235"/>
                  <a:pt x="325" y="235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5" y="234"/>
                  <a:pt x="325" y="234"/>
                  <a:pt x="325" y="234"/>
                </a:cubicBezTo>
                <a:cubicBezTo>
                  <a:pt x="324" y="234"/>
                  <a:pt x="324" y="234"/>
                  <a:pt x="324" y="234"/>
                </a:cubicBezTo>
                <a:cubicBezTo>
                  <a:pt x="325" y="233"/>
                  <a:pt x="325" y="234"/>
                  <a:pt x="325" y="234"/>
                </a:cubicBezTo>
                <a:cubicBezTo>
                  <a:pt x="325" y="234"/>
                  <a:pt x="325" y="234"/>
                  <a:pt x="326" y="234"/>
                </a:cubicBezTo>
                <a:cubicBezTo>
                  <a:pt x="325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4"/>
                  <a:pt x="326" y="234"/>
                </a:cubicBezTo>
                <a:cubicBezTo>
                  <a:pt x="326" y="234"/>
                  <a:pt x="327" y="233"/>
                  <a:pt x="327" y="233"/>
                </a:cubicBezTo>
                <a:cubicBezTo>
                  <a:pt x="327" y="233"/>
                  <a:pt x="327" y="233"/>
                  <a:pt x="327" y="233"/>
                </a:cubicBezTo>
                <a:cubicBezTo>
                  <a:pt x="327" y="233"/>
                  <a:pt x="327" y="234"/>
                  <a:pt x="328" y="233"/>
                </a:cubicBezTo>
                <a:cubicBezTo>
                  <a:pt x="328" y="233"/>
                  <a:pt x="327" y="233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7" y="232"/>
                  <a:pt x="327" y="232"/>
                </a:cubicBezTo>
                <a:cubicBezTo>
                  <a:pt x="327" y="232"/>
                  <a:pt x="328" y="232"/>
                  <a:pt x="328" y="232"/>
                </a:cubicBezTo>
                <a:cubicBezTo>
                  <a:pt x="328" y="230"/>
                  <a:pt x="330" y="230"/>
                  <a:pt x="332" y="230"/>
                </a:cubicBezTo>
                <a:cubicBezTo>
                  <a:pt x="332" y="230"/>
                  <a:pt x="331" y="231"/>
                  <a:pt x="332" y="231"/>
                </a:cubicBezTo>
                <a:cubicBezTo>
                  <a:pt x="330" y="231"/>
                  <a:pt x="329" y="231"/>
                  <a:pt x="328" y="231"/>
                </a:cubicBezTo>
                <a:cubicBezTo>
                  <a:pt x="328" y="232"/>
                  <a:pt x="329" y="232"/>
                  <a:pt x="329" y="231"/>
                </a:cubicBezTo>
                <a:cubicBezTo>
                  <a:pt x="329" y="232"/>
                  <a:pt x="329" y="231"/>
                  <a:pt x="329" y="232"/>
                </a:cubicBezTo>
                <a:cubicBezTo>
                  <a:pt x="329" y="232"/>
                  <a:pt x="330" y="232"/>
                  <a:pt x="330" y="232"/>
                </a:cubicBezTo>
                <a:cubicBezTo>
                  <a:pt x="330" y="232"/>
                  <a:pt x="330" y="232"/>
                  <a:pt x="330" y="232"/>
                </a:cubicBezTo>
                <a:cubicBezTo>
                  <a:pt x="330" y="232"/>
                  <a:pt x="330" y="233"/>
                  <a:pt x="330" y="233"/>
                </a:cubicBezTo>
                <a:cubicBezTo>
                  <a:pt x="330" y="233"/>
                  <a:pt x="330" y="233"/>
                  <a:pt x="331" y="233"/>
                </a:cubicBezTo>
                <a:cubicBezTo>
                  <a:pt x="331" y="233"/>
                  <a:pt x="331" y="233"/>
                  <a:pt x="331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1" y="233"/>
                  <a:pt x="331" y="233"/>
                  <a:pt x="331" y="233"/>
                </a:cubicBezTo>
                <a:cubicBezTo>
                  <a:pt x="331" y="233"/>
                  <a:pt x="331" y="232"/>
                  <a:pt x="331" y="232"/>
                </a:cubicBezTo>
                <a:cubicBezTo>
                  <a:pt x="331" y="232"/>
                  <a:pt x="331" y="232"/>
                  <a:pt x="331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1" y="232"/>
                  <a:pt x="331" y="232"/>
                  <a:pt x="331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2" y="233"/>
                  <a:pt x="332" y="233"/>
                </a:cubicBezTo>
                <a:cubicBezTo>
                  <a:pt x="332" y="233"/>
                  <a:pt x="333" y="232"/>
                  <a:pt x="333" y="232"/>
                </a:cubicBezTo>
                <a:cubicBezTo>
                  <a:pt x="333" y="232"/>
                  <a:pt x="333" y="232"/>
                  <a:pt x="334" y="232"/>
                </a:cubicBezTo>
                <a:cubicBezTo>
                  <a:pt x="334" y="232"/>
                  <a:pt x="333" y="232"/>
                  <a:pt x="333" y="232"/>
                </a:cubicBezTo>
                <a:cubicBezTo>
                  <a:pt x="333" y="232"/>
                  <a:pt x="334" y="231"/>
                  <a:pt x="334" y="231"/>
                </a:cubicBezTo>
                <a:cubicBezTo>
                  <a:pt x="334" y="231"/>
                  <a:pt x="334" y="232"/>
                  <a:pt x="334" y="232"/>
                </a:cubicBezTo>
                <a:cubicBezTo>
                  <a:pt x="334" y="232"/>
                  <a:pt x="334" y="231"/>
                  <a:pt x="334" y="232"/>
                </a:cubicBezTo>
                <a:cubicBezTo>
                  <a:pt x="334" y="232"/>
                  <a:pt x="335" y="232"/>
                  <a:pt x="336" y="232"/>
                </a:cubicBezTo>
                <a:cubicBezTo>
                  <a:pt x="336" y="231"/>
                  <a:pt x="336" y="231"/>
                  <a:pt x="336" y="231"/>
                </a:cubicBezTo>
                <a:cubicBezTo>
                  <a:pt x="336" y="231"/>
                  <a:pt x="336" y="231"/>
                  <a:pt x="337" y="232"/>
                </a:cubicBezTo>
                <a:cubicBezTo>
                  <a:pt x="337" y="231"/>
                  <a:pt x="336" y="231"/>
                  <a:pt x="336" y="231"/>
                </a:cubicBezTo>
                <a:cubicBezTo>
                  <a:pt x="336" y="230"/>
                  <a:pt x="337" y="231"/>
                  <a:pt x="337" y="230"/>
                </a:cubicBezTo>
                <a:cubicBezTo>
                  <a:pt x="338" y="231"/>
                  <a:pt x="337" y="231"/>
                  <a:pt x="338" y="232"/>
                </a:cubicBezTo>
                <a:cubicBezTo>
                  <a:pt x="338" y="232"/>
                  <a:pt x="338" y="232"/>
                  <a:pt x="338" y="231"/>
                </a:cubicBezTo>
                <a:cubicBezTo>
                  <a:pt x="338" y="231"/>
                  <a:pt x="339" y="231"/>
                  <a:pt x="340" y="231"/>
                </a:cubicBezTo>
                <a:cubicBezTo>
                  <a:pt x="340" y="230"/>
                  <a:pt x="339" y="230"/>
                  <a:pt x="339" y="230"/>
                </a:cubicBezTo>
                <a:cubicBezTo>
                  <a:pt x="339" y="230"/>
                  <a:pt x="339" y="228"/>
                  <a:pt x="340" y="229"/>
                </a:cubicBezTo>
                <a:cubicBezTo>
                  <a:pt x="340" y="229"/>
                  <a:pt x="340" y="229"/>
                  <a:pt x="340" y="230"/>
                </a:cubicBezTo>
                <a:cubicBezTo>
                  <a:pt x="340" y="230"/>
                  <a:pt x="340" y="229"/>
                  <a:pt x="341" y="230"/>
                </a:cubicBezTo>
                <a:cubicBezTo>
                  <a:pt x="341" y="229"/>
                  <a:pt x="340" y="229"/>
                  <a:pt x="341" y="229"/>
                </a:cubicBezTo>
                <a:cubicBezTo>
                  <a:pt x="341" y="229"/>
                  <a:pt x="341" y="229"/>
                  <a:pt x="341" y="229"/>
                </a:cubicBezTo>
                <a:cubicBezTo>
                  <a:pt x="342" y="230"/>
                  <a:pt x="341" y="228"/>
                  <a:pt x="342" y="228"/>
                </a:cubicBezTo>
                <a:cubicBezTo>
                  <a:pt x="342" y="229"/>
                  <a:pt x="342" y="229"/>
                  <a:pt x="342" y="230"/>
                </a:cubicBezTo>
                <a:cubicBezTo>
                  <a:pt x="342" y="229"/>
                  <a:pt x="342" y="229"/>
                  <a:pt x="342" y="229"/>
                </a:cubicBezTo>
                <a:cubicBezTo>
                  <a:pt x="342" y="228"/>
                  <a:pt x="342" y="228"/>
                  <a:pt x="343" y="228"/>
                </a:cubicBezTo>
                <a:cubicBezTo>
                  <a:pt x="343" y="229"/>
                  <a:pt x="342" y="229"/>
                  <a:pt x="343" y="230"/>
                </a:cubicBezTo>
                <a:cubicBezTo>
                  <a:pt x="343" y="229"/>
                  <a:pt x="343" y="230"/>
                  <a:pt x="344" y="230"/>
                </a:cubicBezTo>
                <a:cubicBezTo>
                  <a:pt x="345" y="230"/>
                  <a:pt x="346" y="229"/>
                  <a:pt x="346" y="229"/>
                </a:cubicBezTo>
                <a:cubicBezTo>
                  <a:pt x="346" y="230"/>
                  <a:pt x="348" y="229"/>
                  <a:pt x="349" y="229"/>
                </a:cubicBezTo>
                <a:cubicBezTo>
                  <a:pt x="349" y="230"/>
                  <a:pt x="348" y="230"/>
                  <a:pt x="348" y="230"/>
                </a:cubicBezTo>
                <a:cubicBezTo>
                  <a:pt x="349" y="231"/>
                  <a:pt x="349" y="229"/>
                  <a:pt x="350" y="230"/>
                </a:cubicBezTo>
                <a:cubicBezTo>
                  <a:pt x="350" y="230"/>
                  <a:pt x="350" y="230"/>
                  <a:pt x="350" y="229"/>
                </a:cubicBezTo>
                <a:cubicBezTo>
                  <a:pt x="350" y="229"/>
                  <a:pt x="350" y="229"/>
                  <a:pt x="350" y="229"/>
                </a:cubicBezTo>
                <a:cubicBezTo>
                  <a:pt x="351" y="230"/>
                  <a:pt x="352" y="228"/>
                  <a:pt x="353" y="229"/>
                </a:cubicBezTo>
                <a:cubicBezTo>
                  <a:pt x="353" y="228"/>
                  <a:pt x="354" y="229"/>
                  <a:pt x="355" y="227"/>
                </a:cubicBezTo>
                <a:cubicBezTo>
                  <a:pt x="354" y="228"/>
                  <a:pt x="355" y="227"/>
                  <a:pt x="354" y="227"/>
                </a:cubicBezTo>
                <a:cubicBezTo>
                  <a:pt x="355" y="226"/>
                  <a:pt x="356" y="227"/>
                  <a:pt x="356" y="228"/>
                </a:cubicBezTo>
                <a:cubicBezTo>
                  <a:pt x="356" y="228"/>
                  <a:pt x="356" y="227"/>
                  <a:pt x="356" y="227"/>
                </a:cubicBezTo>
                <a:cubicBezTo>
                  <a:pt x="356" y="227"/>
                  <a:pt x="357" y="226"/>
                  <a:pt x="357" y="227"/>
                </a:cubicBezTo>
                <a:cubicBezTo>
                  <a:pt x="358" y="227"/>
                  <a:pt x="357" y="227"/>
                  <a:pt x="357" y="227"/>
                </a:cubicBezTo>
                <a:cubicBezTo>
                  <a:pt x="357" y="227"/>
                  <a:pt x="359" y="227"/>
                  <a:pt x="359" y="227"/>
                </a:cubicBezTo>
                <a:cubicBezTo>
                  <a:pt x="359" y="227"/>
                  <a:pt x="359" y="228"/>
                  <a:pt x="359" y="228"/>
                </a:cubicBezTo>
                <a:cubicBezTo>
                  <a:pt x="359" y="228"/>
                  <a:pt x="359" y="227"/>
                  <a:pt x="359" y="227"/>
                </a:cubicBezTo>
                <a:cubicBezTo>
                  <a:pt x="360" y="227"/>
                  <a:pt x="359" y="227"/>
                  <a:pt x="359" y="227"/>
                </a:cubicBezTo>
                <a:cubicBezTo>
                  <a:pt x="360" y="227"/>
                  <a:pt x="362" y="228"/>
                  <a:pt x="363" y="227"/>
                </a:cubicBezTo>
                <a:cubicBezTo>
                  <a:pt x="363" y="227"/>
                  <a:pt x="363" y="227"/>
                  <a:pt x="363" y="227"/>
                </a:cubicBezTo>
                <a:cubicBezTo>
                  <a:pt x="363" y="227"/>
                  <a:pt x="364" y="227"/>
                  <a:pt x="364" y="227"/>
                </a:cubicBezTo>
                <a:cubicBezTo>
                  <a:pt x="365" y="228"/>
                  <a:pt x="366" y="226"/>
                  <a:pt x="367" y="227"/>
                </a:cubicBezTo>
                <a:cubicBezTo>
                  <a:pt x="368" y="226"/>
                  <a:pt x="369" y="226"/>
                  <a:pt x="370" y="227"/>
                </a:cubicBezTo>
                <a:cubicBezTo>
                  <a:pt x="369" y="227"/>
                  <a:pt x="369" y="228"/>
                  <a:pt x="369" y="228"/>
                </a:cubicBezTo>
                <a:cubicBezTo>
                  <a:pt x="370" y="228"/>
                  <a:pt x="371" y="227"/>
                  <a:pt x="372" y="227"/>
                </a:cubicBezTo>
                <a:cubicBezTo>
                  <a:pt x="371" y="226"/>
                  <a:pt x="372" y="225"/>
                  <a:pt x="371" y="224"/>
                </a:cubicBezTo>
                <a:cubicBezTo>
                  <a:pt x="371" y="224"/>
                  <a:pt x="372" y="224"/>
                  <a:pt x="373" y="224"/>
                </a:cubicBezTo>
                <a:cubicBezTo>
                  <a:pt x="372" y="223"/>
                  <a:pt x="371" y="225"/>
                  <a:pt x="370" y="223"/>
                </a:cubicBezTo>
                <a:cubicBezTo>
                  <a:pt x="370" y="223"/>
                  <a:pt x="371" y="223"/>
                  <a:pt x="371" y="224"/>
                </a:cubicBezTo>
                <a:cubicBezTo>
                  <a:pt x="371" y="223"/>
                  <a:pt x="372" y="223"/>
                  <a:pt x="372" y="222"/>
                </a:cubicBezTo>
                <a:cubicBezTo>
                  <a:pt x="372" y="223"/>
                  <a:pt x="372" y="223"/>
                  <a:pt x="373" y="223"/>
                </a:cubicBezTo>
                <a:cubicBezTo>
                  <a:pt x="373" y="223"/>
                  <a:pt x="373" y="223"/>
                  <a:pt x="373" y="222"/>
                </a:cubicBezTo>
                <a:cubicBezTo>
                  <a:pt x="374" y="222"/>
                  <a:pt x="374" y="223"/>
                  <a:pt x="374" y="222"/>
                </a:cubicBezTo>
                <a:cubicBezTo>
                  <a:pt x="375" y="222"/>
                  <a:pt x="375" y="223"/>
                  <a:pt x="375" y="223"/>
                </a:cubicBezTo>
                <a:cubicBezTo>
                  <a:pt x="375" y="223"/>
                  <a:pt x="375" y="223"/>
                  <a:pt x="375" y="223"/>
                </a:cubicBezTo>
                <a:cubicBezTo>
                  <a:pt x="375" y="223"/>
                  <a:pt x="376" y="223"/>
                  <a:pt x="376" y="223"/>
                </a:cubicBezTo>
                <a:cubicBezTo>
                  <a:pt x="377" y="223"/>
                  <a:pt x="376" y="224"/>
                  <a:pt x="377" y="224"/>
                </a:cubicBezTo>
                <a:cubicBezTo>
                  <a:pt x="377" y="224"/>
                  <a:pt x="376" y="223"/>
                  <a:pt x="377" y="223"/>
                </a:cubicBezTo>
                <a:cubicBezTo>
                  <a:pt x="377" y="223"/>
                  <a:pt x="377" y="223"/>
                  <a:pt x="377" y="222"/>
                </a:cubicBezTo>
                <a:cubicBezTo>
                  <a:pt x="377" y="222"/>
                  <a:pt x="377" y="222"/>
                  <a:pt x="377" y="221"/>
                </a:cubicBezTo>
                <a:cubicBezTo>
                  <a:pt x="377" y="221"/>
                  <a:pt x="378" y="222"/>
                  <a:pt x="378" y="221"/>
                </a:cubicBezTo>
                <a:cubicBezTo>
                  <a:pt x="378" y="221"/>
                  <a:pt x="377" y="221"/>
                  <a:pt x="377" y="221"/>
                </a:cubicBezTo>
                <a:cubicBezTo>
                  <a:pt x="377" y="221"/>
                  <a:pt x="378" y="221"/>
                  <a:pt x="378" y="220"/>
                </a:cubicBezTo>
                <a:cubicBezTo>
                  <a:pt x="378" y="221"/>
                  <a:pt x="378" y="221"/>
                  <a:pt x="378" y="221"/>
                </a:cubicBezTo>
                <a:cubicBezTo>
                  <a:pt x="378" y="221"/>
                  <a:pt x="379" y="221"/>
                  <a:pt x="379" y="221"/>
                </a:cubicBezTo>
                <a:cubicBezTo>
                  <a:pt x="379" y="220"/>
                  <a:pt x="380" y="220"/>
                  <a:pt x="381" y="221"/>
                </a:cubicBezTo>
                <a:cubicBezTo>
                  <a:pt x="381" y="221"/>
                  <a:pt x="381" y="220"/>
                  <a:pt x="381" y="220"/>
                </a:cubicBezTo>
                <a:cubicBezTo>
                  <a:pt x="381" y="220"/>
                  <a:pt x="381" y="220"/>
                  <a:pt x="380" y="219"/>
                </a:cubicBezTo>
                <a:cubicBezTo>
                  <a:pt x="380" y="220"/>
                  <a:pt x="381" y="220"/>
                  <a:pt x="381" y="220"/>
                </a:cubicBezTo>
                <a:cubicBezTo>
                  <a:pt x="380" y="220"/>
                  <a:pt x="379" y="220"/>
                  <a:pt x="378" y="220"/>
                </a:cubicBezTo>
                <a:cubicBezTo>
                  <a:pt x="378" y="219"/>
                  <a:pt x="380" y="220"/>
                  <a:pt x="380" y="219"/>
                </a:cubicBezTo>
                <a:cubicBezTo>
                  <a:pt x="380" y="219"/>
                  <a:pt x="379" y="219"/>
                  <a:pt x="379" y="219"/>
                </a:cubicBezTo>
                <a:cubicBezTo>
                  <a:pt x="379" y="219"/>
                  <a:pt x="380" y="219"/>
                  <a:pt x="380" y="218"/>
                </a:cubicBezTo>
                <a:cubicBezTo>
                  <a:pt x="380" y="218"/>
                  <a:pt x="380" y="219"/>
                  <a:pt x="380" y="219"/>
                </a:cubicBezTo>
                <a:cubicBezTo>
                  <a:pt x="380" y="219"/>
                  <a:pt x="381" y="219"/>
                  <a:pt x="381" y="219"/>
                </a:cubicBezTo>
                <a:cubicBezTo>
                  <a:pt x="381" y="219"/>
                  <a:pt x="381" y="219"/>
                  <a:pt x="381" y="219"/>
                </a:cubicBezTo>
                <a:cubicBezTo>
                  <a:pt x="381" y="219"/>
                  <a:pt x="381" y="219"/>
                  <a:pt x="382" y="219"/>
                </a:cubicBezTo>
                <a:cubicBezTo>
                  <a:pt x="381" y="218"/>
                  <a:pt x="382" y="219"/>
                  <a:pt x="382" y="218"/>
                </a:cubicBezTo>
                <a:cubicBezTo>
                  <a:pt x="383" y="218"/>
                  <a:pt x="382" y="219"/>
                  <a:pt x="383" y="219"/>
                </a:cubicBezTo>
                <a:cubicBezTo>
                  <a:pt x="383" y="219"/>
                  <a:pt x="384" y="219"/>
                  <a:pt x="384" y="219"/>
                </a:cubicBezTo>
                <a:cubicBezTo>
                  <a:pt x="385" y="218"/>
                  <a:pt x="385" y="219"/>
                  <a:pt x="386" y="219"/>
                </a:cubicBezTo>
                <a:cubicBezTo>
                  <a:pt x="386" y="219"/>
                  <a:pt x="385" y="219"/>
                  <a:pt x="385" y="219"/>
                </a:cubicBezTo>
                <a:cubicBezTo>
                  <a:pt x="386" y="220"/>
                  <a:pt x="386" y="219"/>
                  <a:pt x="387" y="219"/>
                </a:cubicBezTo>
                <a:cubicBezTo>
                  <a:pt x="387" y="219"/>
                  <a:pt x="387" y="218"/>
                  <a:pt x="387" y="218"/>
                </a:cubicBezTo>
                <a:cubicBezTo>
                  <a:pt x="387" y="218"/>
                  <a:pt x="388" y="217"/>
                  <a:pt x="388" y="217"/>
                </a:cubicBezTo>
                <a:cubicBezTo>
                  <a:pt x="388" y="217"/>
                  <a:pt x="388" y="217"/>
                  <a:pt x="388" y="217"/>
                </a:cubicBezTo>
                <a:cubicBezTo>
                  <a:pt x="389" y="217"/>
                  <a:pt x="389" y="217"/>
                  <a:pt x="389" y="217"/>
                </a:cubicBezTo>
                <a:cubicBezTo>
                  <a:pt x="389" y="217"/>
                  <a:pt x="389" y="217"/>
                  <a:pt x="389" y="216"/>
                </a:cubicBezTo>
                <a:cubicBezTo>
                  <a:pt x="390" y="217"/>
                  <a:pt x="389" y="217"/>
                  <a:pt x="390" y="218"/>
                </a:cubicBezTo>
                <a:cubicBezTo>
                  <a:pt x="389" y="218"/>
                  <a:pt x="389" y="217"/>
                  <a:pt x="389" y="218"/>
                </a:cubicBezTo>
                <a:cubicBezTo>
                  <a:pt x="389" y="218"/>
                  <a:pt x="390" y="218"/>
                  <a:pt x="390" y="218"/>
                </a:cubicBezTo>
                <a:cubicBezTo>
                  <a:pt x="391" y="218"/>
                  <a:pt x="390" y="218"/>
                  <a:pt x="391" y="218"/>
                </a:cubicBezTo>
                <a:cubicBezTo>
                  <a:pt x="391" y="218"/>
                  <a:pt x="392" y="217"/>
                  <a:pt x="392" y="217"/>
                </a:cubicBezTo>
                <a:cubicBezTo>
                  <a:pt x="393" y="217"/>
                  <a:pt x="392" y="217"/>
                  <a:pt x="392" y="217"/>
                </a:cubicBezTo>
                <a:cubicBezTo>
                  <a:pt x="393" y="217"/>
                  <a:pt x="393" y="216"/>
                  <a:pt x="394" y="217"/>
                </a:cubicBezTo>
                <a:cubicBezTo>
                  <a:pt x="394" y="216"/>
                  <a:pt x="394" y="216"/>
                  <a:pt x="394" y="216"/>
                </a:cubicBezTo>
                <a:cubicBezTo>
                  <a:pt x="394" y="216"/>
                  <a:pt x="393" y="215"/>
                  <a:pt x="393" y="216"/>
                </a:cubicBezTo>
                <a:close/>
                <a:moveTo>
                  <a:pt x="384" y="211"/>
                </a:moveTo>
                <a:cubicBezTo>
                  <a:pt x="383" y="211"/>
                  <a:pt x="383" y="211"/>
                  <a:pt x="383" y="210"/>
                </a:cubicBezTo>
                <a:cubicBezTo>
                  <a:pt x="383" y="211"/>
                  <a:pt x="384" y="210"/>
                  <a:pt x="384" y="211"/>
                </a:cubicBezTo>
                <a:close/>
                <a:moveTo>
                  <a:pt x="382" y="210"/>
                </a:moveTo>
                <a:cubicBezTo>
                  <a:pt x="382" y="211"/>
                  <a:pt x="383" y="211"/>
                  <a:pt x="382" y="211"/>
                </a:cubicBezTo>
                <a:cubicBezTo>
                  <a:pt x="382" y="210"/>
                  <a:pt x="382" y="211"/>
                  <a:pt x="382" y="211"/>
                </a:cubicBezTo>
                <a:cubicBezTo>
                  <a:pt x="382" y="211"/>
                  <a:pt x="381" y="211"/>
                  <a:pt x="381" y="210"/>
                </a:cubicBezTo>
                <a:cubicBezTo>
                  <a:pt x="382" y="210"/>
                  <a:pt x="382" y="211"/>
                  <a:pt x="382" y="210"/>
                </a:cubicBezTo>
                <a:close/>
                <a:moveTo>
                  <a:pt x="382" y="208"/>
                </a:moveTo>
                <a:cubicBezTo>
                  <a:pt x="381" y="208"/>
                  <a:pt x="381" y="209"/>
                  <a:pt x="380" y="209"/>
                </a:cubicBezTo>
                <a:cubicBezTo>
                  <a:pt x="380" y="208"/>
                  <a:pt x="382" y="208"/>
                  <a:pt x="382" y="208"/>
                </a:cubicBezTo>
                <a:close/>
                <a:moveTo>
                  <a:pt x="381" y="210"/>
                </a:moveTo>
                <a:cubicBezTo>
                  <a:pt x="381" y="210"/>
                  <a:pt x="380" y="210"/>
                  <a:pt x="380" y="210"/>
                </a:cubicBezTo>
                <a:cubicBezTo>
                  <a:pt x="380" y="210"/>
                  <a:pt x="380" y="209"/>
                  <a:pt x="381" y="210"/>
                </a:cubicBezTo>
                <a:close/>
                <a:moveTo>
                  <a:pt x="377" y="211"/>
                </a:moveTo>
                <a:cubicBezTo>
                  <a:pt x="378" y="211"/>
                  <a:pt x="378" y="211"/>
                  <a:pt x="378" y="211"/>
                </a:cubicBezTo>
                <a:cubicBezTo>
                  <a:pt x="378" y="212"/>
                  <a:pt x="377" y="211"/>
                  <a:pt x="377" y="211"/>
                </a:cubicBezTo>
                <a:close/>
                <a:moveTo>
                  <a:pt x="365" y="203"/>
                </a:moveTo>
                <a:cubicBezTo>
                  <a:pt x="365" y="203"/>
                  <a:pt x="365" y="204"/>
                  <a:pt x="364" y="204"/>
                </a:cubicBezTo>
                <a:cubicBezTo>
                  <a:pt x="364" y="204"/>
                  <a:pt x="364" y="203"/>
                  <a:pt x="365" y="203"/>
                </a:cubicBezTo>
                <a:close/>
                <a:moveTo>
                  <a:pt x="363" y="203"/>
                </a:moveTo>
                <a:cubicBezTo>
                  <a:pt x="363" y="203"/>
                  <a:pt x="364" y="203"/>
                  <a:pt x="363" y="204"/>
                </a:cubicBezTo>
                <a:cubicBezTo>
                  <a:pt x="363" y="203"/>
                  <a:pt x="363" y="203"/>
                  <a:pt x="363" y="203"/>
                </a:cubicBezTo>
                <a:cubicBezTo>
                  <a:pt x="363" y="203"/>
                  <a:pt x="363" y="203"/>
                  <a:pt x="363" y="203"/>
                </a:cubicBezTo>
                <a:close/>
                <a:moveTo>
                  <a:pt x="384" y="185"/>
                </a:moveTo>
                <a:cubicBezTo>
                  <a:pt x="385" y="186"/>
                  <a:pt x="385" y="185"/>
                  <a:pt x="386" y="185"/>
                </a:cubicBezTo>
                <a:cubicBezTo>
                  <a:pt x="385" y="186"/>
                  <a:pt x="385" y="186"/>
                  <a:pt x="384" y="186"/>
                </a:cubicBezTo>
                <a:cubicBezTo>
                  <a:pt x="385" y="186"/>
                  <a:pt x="384" y="186"/>
                  <a:pt x="384" y="185"/>
                </a:cubicBezTo>
                <a:close/>
                <a:moveTo>
                  <a:pt x="370" y="187"/>
                </a:moveTo>
                <a:cubicBezTo>
                  <a:pt x="370" y="188"/>
                  <a:pt x="370" y="188"/>
                  <a:pt x="370" y="187"/>
                </a:cubicBezTo>
                <a:cubicBezTo>
                  <a:pt x="370" y="187"/>
                  <a:pt x="370" y="187"/>
                  <a:pt x="370" y="187"/>
                </a:cubicBezTo>
                <a:close/>
                <a:moveTo>
                  <a:pt x="361" y="196"/>
                </a:moveTo>
                <a:cubicBezTo>
                  <a:pt x="361" y="196"/>
                  <a:pt x="360" y="197"/>
                  <a:pt x="360" y="196"/>
                </a:cubicBezTo>
                <a:cubicBezTo>
                  <a:pt x="360" y="196"/>
                  <a:pt x="360" y="195"/>
                  <a:pt x="361" y="196"/>
                </a:cubicBezTo>
                <a:close/>
                <a:moveTo>
                  <a:pt x="354" y="206"/>
                </a:moveTo>
                <a:cubicBezTo>
                  <a:pt x="355" y="206"/>
                  <a:pt x="355" y="206"/>
                  <a:pt x="356" y="206"/>
                </a:cubicBezTo>
                <a:cubicBezTo>
                  <a:pt x="355" y="206"/>
                  <a:pt x="355" y="207"/>
                  <a:pt x="354" y="206"/>
                </a:cubicBezTo>
                <a:close/>
                <a:moveTo>
                  <a:pt x="362" y="201"/>
                </a:moveTo>
                <a:cubicBezTo>
                  <a:pt x="363" y="201"/>
                  <a:pt x="362" y="201"/>
                  <a:pt x="363" y="202"/>
                </a:cubicBezTo>
                <a:cubicBezTo>
                  <a:pt x="362" y="202"/>
                  <a:pt x="362" y="202"/>
                  <a:pt x="362" y="202"/>
                </a:cubicBezTo>
                <a:cubicBezTo>
                  <a:pt x="362" y="202"/>
                  <a:pt x="362" y="201"/>
                  <a:pt x="362" y="201"/>
                </a:cubicBezTo>
                <a:close/>
                <a:moveTo>
                  <a:pt x="359" y="201"/>
                </a:moveTo>
                <a:cubicBezTo>
                  <a:pt x="359" y="202"/>
                  <a:pt x="359" y="201"/>
                  <a:pt x="360" y="202"/>
                </a:cubicBezTo>
                <a:cubicBezTo>
                  <a:pt x="360" y="202"/>
                  <a:pt x="361" y="201"/>
                  <a:pt x="361" y="201"/>
                </a:cubicBezTo>
                <a:cubicBezTo>
                  <a:pt x="361" y="201"/>
                  <a:pt x="361" y="201"/>
                  <a:pt x="361" y="202"/>
                </a:cubicBezTo>
                <a:cubicBezTo>
                  <a:pt x="361" y="201"/>
                  <a:pt x="361" y="201"/>
                  <a:pt x="362" y="202"/>
                </a:cubicBezTo>
                <a:cubicBezTo>
                  <a:pt x="362" y="202"/>
                  <a:pt x="361" y="202"/>
                  <a:pt x="361" y="202"/>
                </a:cubicBezTo>
                <a:cubicBezTo>
                  <a:pt x="361" y="202"/>
                  <a:pt x="360" y="202"/>
                  <a:pt x="361" y="203"/>
                </a:cubicBezTo>
                <a:cubicBezTo>
                  <a:pt x="360" y="202"/>
                  <a:pt x="359" y="204"/>
                  <a:pt x="359" y="203"/>
                </a:cubicBezTo>
                <a:cubicBezTo>
                  <a:pt x="359" y="204"/>
                  <a:pt x="358" y="204"/>
                  <a:pt x="358" y="204"/>
                </a:cubicBezTo>
                <a:cubicBezTo>
                  <a:pt x="359" y="203"/>
                  <a:pt x="358" y="202"/>
                  <a:pt x="359" y="201"/>
                </a:cubicBezTo>
                <a:close/>
                <a:moveTo>
                  <a:pt x="356" y="188"/>
                </a:moveTo>
                <a:cubicBezTo>
                  <a:pt x="356" y="188"/>
                  <a:pt x="355" y="188"/>
                  <a:pt x="355" y="188"/>
                </a:cubicBezTo>
                <a:cubicBezTo>
                  <a:pt x="355" y="188"/>
                  <a:pt x="355" y="187"/>
                  <a:pt x="356" y="188"/>
                </a:cubicBezTo>
                <a:close/>
                <a:moveTo>
                  <a:pt x="354" y="203"/>
                </a:moveTo>
                <a:cubicBezTo>
                  <a:pt x="354" y="203"/>
                  <a:pt x="354" y="203"/>
                  <a:pt x="354" y="202"/>
                </a:cubicBezTo>
                <a:cubicBezTo>
                  <a:pt x="355" y="202"/>
                  <a:pt x="355" y="202"/>
                  <a:pt x="355" y="203"/>
                </a:cubicBezTo>
                <a:cubicBezTo>
                  <a:pt x="355" y="202"/>
                  <a:pt x="356" y="202"/>
                  <a:pt x="357" y="202"/>
                </a:cubicBezTo>
                <a:cubicBezTo>
                  <a:pt x="357" y="202"/>
                  <a:pt x="357" y="203"/>
                  <a:pt x="357" y="202"/>
                </a:cubicBezTo>
                <a:cubicBezTo>
                  <a:pt x="358" y="202"/>
                  <a:pt x="358" y="203"/>
                  <a:pt x="358" y="203"/>
                </a:cubicBezTo>
                <a:cubicBezTo>
                  <a:pt x="358" y="203"/>
                  <a:pt x="358" y="202"/>
                  <a:pt x="357" y="202"/>
                </a:cubicBezTo>
                <a:cubicBezTo>
                  <a:pt x="358" y="204"/>
                  <a:pt x="357" y="204"/>
                  <a:pt x="356" y="204"/>
                </a:cubicBezTo>
                <a:cubicBezTo>
                  <a:pt x="355" y="204"/>
                  <a:pt x="355" y="204"/>
                  <a:pt x="355" y="204"/>
                </a:cubicBezTo>
                <a:cubicBezTo>
                  <a:pt x="355" y="204"/>
                  <a:pt x="355" y="205"/>
                  <a:pt x="354" y="205"/>
                </a:cubicBezTo>
                <a:cubicBezTo>
                  <a:pt x="354" y="204"/>
                  <a:pt x="355" y="203"/>
                  <a:pt x="355" y="203"/>
                </a:cubicBezTo>
                <a:cubicBezTo>
                  <a:pt x="355" y="203"/>
                  <a:pt x="355" y="203"/>
                  <a:pt x="356" y="203"/>
                </a:cubicBezTo>
                <a:cubicBezTo>
                  <a:pt x="355" y="203"/>
                  <a:pt x="355" y="203"/>
                  <a:pt x="354" y="203"/>
                </a:cubicBezTo>
                <a:cubicBezTo>
                  <a:pt x="354" y="204"/>
                  <a:pt x="354" y="204"/>
                  <a:pt x="353" y="204"/>
                </a:cubicBezTo>
                <a:cubicBezTo>
                  <a:pt x="354" y="204"/>
                  <a:pt x="354" y="203"/>
                  <a:pt x="354" y="203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3" y="189"/>
                  <a:pt x="353" y="189"/>
                </a:cubicBezTo>
                <a:close/>
                <a:moveTo>
                  <a:pt x="353" y="189"/>
                </a:moveTo>
                <a:cubicBezTo>
                  <a:pt x="353" y="189"/>
                  <a:pt x="353" y="189"/>
                  <a:pt x="353" y="189"/>
                </a:cubicBezTo>
                <a:cubicBezTo>
                  <a:pt x="353" y="189"/>
                  <a:pt x="352" y="189"/>
                  <a:pt x="352" y="189"/>
                </a:cubicBezTo>
                <a:cubicBezTo>
                  <a:pt x="352" y="189"/>
                  <a:pt x="353" y="188"/>
                  <a:pt x="353" y="189"/>
                </a:cubicBezTo>
                <a:close/>
                <a:moveTo>
                  <a:pt x="352" y="204"/>
                </a:moveTo>
                <a:cubicBezTo>
                  <a:pt x="352" y="205"/>
                  <a:pt x="353" y="205"/>
                  <a:pt x="353" y="204"/>
                </a:cubicBezTo>
                <a:cubicBezTo>
                  <a:pt x="353" y="204"/>
                  <a:pt x="353" y="204"/>
                  <a:pt x="353" y="204"/>
                </a:cubicBezTo>
                <a:cubicBezTo>
                  <a:pt x="353" y="205"/>
                  <a:pt x="352" y="205"/>
                  <a:pt x="352" y="205"/>
                </a:cubicBezTo>
                <a:lnTo>
                  <a:pt x="352" y="204"/>
                </a:lnTo>
                <a:close/>
                <a:moveTo>
                  <a:pt x="358" y="185"/>
                </a:move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7" y="185"/>
                </a:cubicBezTo>
                <a:cubicBezTo>
                  <a:pt x="357" y="185"/>
                  <a:pt x="357" y="185"/>
                  <a:pt x="358" y="185"/>
                </a:cubicBezTo>
                <a:close/>
                <a:moveTo>
                  <a:pt x="377" y="179"/>
                </a:moveTo>
                <a:cubicBezTo>
                  <a:pt x="377" y="179"/>
                  <a:pt x="377" y="179"/>
                  <a:pt x="376" y="180"/>
                </a:cubicBezTo>
                <a:cubicBezTo>
                  <a:pt x="376" y="179"/>
                  <a:pt x="376" y="180"/>
                  <a:pt x="376" y="180"/>
                </a:cubicBezTo>
                <a:cubicBezTo>
                  <a:pt x="376" y="180"/>
                  <a:pt x="376" y="179"/>
                  <a:pt x="376" y="179"/>
                </a:cubicBezTo>
                <a:cubicBezTo>
                  <a:pt x="376" y="179"/>
                  <a:pt x="376" y="179"/>
                  <a:pt x="377" y="179"/>
                </a:cubicBezTo>
                <a:close/>
                <a:moveTo>
                  <a:pt x="369" y="181"/>
                </a:moveTo>
                <a:cubicBezTo>
                  <a:pt x="368" y="181"/>
                  <a:pt x="367" y="182"/>
                  <a:pt x="367" y="181"/>
                </a:cubicBezTo>
                <a:cubicBezTo>
                  <a:pt x="367" y="181"/>
                  <a:pt x="368" y="181"/>
                  <a:pt x="369" y="181"/>
                </a:cubicBezTo>
                <a:close/>
                <a:moveTo>
                  <a:pt x="397" y="164"/>
                </a:moveTo>
                <a:cubicBezTo>
                  <a:pt x="397" y="164"/>
                  <a:pt x="397" y="164"/>
                  <a:pt x="397" y="165"/>
                </a:cubicBezTo>
                <a:cubicBezTo>
                  <a:pt x="397" y="165"/>
                  <a:pt x="397" y="165"/>
                  <a:pt x="396" y="165"/>
                </a:cubicBezTo>
                <a:cubicBezTo>
                  <a:pt x="397" y="164"/>
                  <a:pt x="397" y="164"/>
                  <a:pt x="397" y="164"/>
                </a:cubicBezTo>
                <a:close/>
                <a:moveTo>
                  <a:pt x="394" y="165"/>
                </a:moveTo>
                <a:cubicBezTo>
                  <a:pt x="395" y="166"/>
                  <a:pt x="395" y="164"/>
                  <a:pt x="395" y="165"/>
                </a:cubicBezTo>
                <a:cubicBezTo>
                  <a:pt x="396" y="165"/>
                  <a:pt x="394" y="166"/>
                  <a:pt x="394" y="165"/>
                </a:cubicBezTo>
                <a:close/>
                <a:moveTo>
                  <a:pt x="391" y="164"/>
                </a:moveTo>
                <a:cubicBezTo>
                  <a:pt x="391" y="165"/>
                  <a:pt x="391" y="165"/>
                  <a:pt x="391" y="165"/>
                </a:cubicBezTo>
                <a:cubicBezTo>
                  <a:pt x="391" y="166"/>
                  <a:pt x="390" y="165"/>
                  <a:pt x="389" y="165"/>
                </a:cubicBezTo>
                <a:cubicBezTo>
                  <a:pt x="390" y="164"/>
                  <a:pt x="390" y="165"/>
                  <a:pt x="391" y="164"/>
                </a:cubicBezTo>
                <a:close/>
                <a:moveTo>
                  <a:pt x="386" y="164"/>
                </a:moveTo>
                <a:cubicBezTo>
                  <a:pt x="386" y="164"/>
                  <a:pt x="386" y="164"/>
                  <a:pt x="386" y="163"/>
                </a:cubicBezTo>
                <a:cubicBezTo>
                  <a:pt x="387" y="164"/>
                  <a:pt x="386" y="165"/>
                  <a:pt x="385" y="165"/>
                </a:cubicBezTo>
                <a:cubicBezTo>
                  <a:pt x="385" y="164"/>
                  <a:pt x="385" y="164"/>
                  <a:pt x="386" y="164"/>
                </a:cubicBezTo>
                <a:close/>
                <a:moveTo>
                  <a:pt x="396" y="132"/>
                </a:moveTo>
                <a:cubicBezTo>
                  <a:pt x="397" y="133"/>
                  <a:pt x="397" y="131"/>
                  <a:pt x="398" y="132"/>
                </a:cubicBezTo>
                <a:cubicBezTo>
                  <a:pt x="398" y="133"/>
                  <a:pt x="396" y="133"/>
                  <a:pt x="396" y="132"/>
                </a:cubicBezTo>
                <a:cubicBezTo>
                  <a:pt x="397" y="133"/>
                  <a:pt x="396" y="132"/>
                  <a:pt x="396" y="132"/>
                </a:cubicBezTo>
                <a:close/>
                <a:moveTo>
                  <a:pt x="396" y="119"/>
                </a:moveTo>
                <a:cubicBezTo>
                  <a:pt x="397" y="120"/>
                  <a:pt x="396" y="121"/>
                  <a:pt x="396" y="121"/>
                </a:cubicBezTo>
                <a:cubicBezTo>
                  <a:pt x="396" y="120"/>
                  <a:pt x="396" y="119"/>
                  <a:pt x="396" y="119"/>
                </a:cubicBezTo>
                <a:close/>
                <a:moveTo>
                  <a:pt x="374" y="113"/>
                </a:moveTo>
                <a:cubicBezTo>
                  <a:pt x="375" y="113"/>
                  <a:pt x="375" y="113"/>
                  <a:pt x="375" y="113"/>
                </a:cubicBezTo>
                <a:cubicBezTo>
                  <a:pt x="375" y="113"/>
                  <a:pt x="374" y="114"/>
                  <a:pt x="374" y="113"/>
                </a:cubicBezTo>
                <a:close/>
                <a:moveTo>
                  <a:pt x="374" y="113"/>
                </a:moveTo>
                <a:cubicBezTo>
                  <a:pt x="374" y="113"/>
                  <a:pt x="374" y="113"/>
                  <a:pt x="374" y="114"/>
                </a:cubicBezTo>
                <a:cubicBezTo>
                  <a:pt x="373" y="113"/>
                  <a:pt x="373" y="114"/>
                  <a:pt x="373" y="114"/>
                </a:cubicBezTo>
                <a:cubicBezTo>
                  <a:pt x="373" y="113"/>
                  <a:pt x="372" y="113"/>
                  <a:pt x="372" y="113"/>
                </a:cubicBezTo>
                <a:cubicBezTo>
                  <a:pt x="373" y="113"/>
                  <a:pt x="373" y="113"/>
                  <a:pt x="373" y="113"/>
                </a:cubicBezTo>
                <a:lnTo>
                  <a:pt x="374" y="113"/>
                </a:lnTo>
                <a:close/>
                <a:moveTo>
                  <a:pt x="373" y="111"/>
                </a:moveTo>
                <a:cubicBezTo>
                  <a:pt x="373" y="111"/>
                  <a:pt x="372" y="112"/>
                  <a:pt x="371" y="112"/>
                </a:cubicBezTo>
                <a:cubicBezTo>
                  <a:pt x="372" y="111"/>
                  <a:pt x="373" y="110"/>
                  <a:pt x="373" y="111"/>
                </a:cubicBezTo>
                <a:close/>
                <a:moveTo>
                  <a:pt x="372" y="113"/>
                </a:moveTo>
                <a:cubicBezTo>
                  <a:pt x="372" y="113"/>
                  <a:pt x="371" y="113"/>
                  <a:pt x="371" y="113"/>
                </a:cubicBezTo>
                <a:cubicBezTo>
                  <a:pt x="371" y="113"/>
                  <a:pt x="371" y="112"/>
                  <a:pt x="372" y="113"/>
                </a:cubicBezTo>
                <a:close/>
                <a:moveTo>
                  <a:pt x="367" y="114"/>
                </a:moveTo>
                <a:cubicBezTo>
                  <a:pt x="368" y="114"/>
                  <a:pt x="368" y="114"/>
                  <a:pt x="368" y="114"/>
                </a:cubicBezTo>
                <a:cubicBezTo>
                  <a:pt x="368" y="115"/>
                  <a:pt x="367" y="115"/>
                  <a:pt x="367" y="115"/>
                </a:cubicBezTo>
                <a:lnTo>
                  <a:pt x="367" y="114"/>
                </a:lnTo>
                <a:close/>
                <a:moveTo>
                  <a:pt x="378" y="95"/>
                </a:moveTo>
                <a:cubicBezTo>
                  <a:pt x="378" y="96"/>
                  <a:pt x="378" y="96"/>
                  <a:pt x="378" y="96"/>
                </a:cubicBezTo>
                <a:cubicBezTo>
                  <a:pt x="378" y="96"/>
                  <a:pt x="377" y="97"/>
                  <a:pt x="377" y="96"/>
                </a:cubicBezTo>
                <a:cubicBezTo>
                  <a:pt x="377" y="96"/>
                  <a:pt x="378" y="96"/>
                  <a:pt x="378" y="95"/>
                </a:cubicBezTo>
                <a:close/>
                <a:moveTo>
                  <a:pt x="394" y="72"/>
                </a:moveTo>
                <a:cubicBezTo>
                  <a:pt x="394" y="73"/>
                  <a:pt x="393" y="73"/>
                  <a:pt x="393" y="73"/>
                </a:cubicBezTo>
                <a:cubicBezTo>
                  <a:pt x="393" y="73"/>
                  <a:pt x="394" y="72"/>
                  <a:pt x="394" y="72"/>
                </a:cubicBezTo>
                <a:close/>
                <a:moveTo>
                  <a:pt x="371" y="85"/>
                </a:moveTo>
                <a:cubicBezTo>
                  <a:pt x="372" y="85"/>
                  <a:pt x="372" y="84"/>
                  <a:pt x="372" y="84"/>
                </a:cubicBezTo>
                <a:cubicBezTo>
                  <a:pt x="372" y="84"/>
                  <a:pt x="372" y="84"/>
                  <a:pt x="372" y="85"/>
                </a:cubicBezTo>
                <a:cubicBezTo>
                  <a:pt x="372" y="84"/>
                  <a:pt x="372" y="85"/>
                  <a:pt x="373" y="85"/>
                </a:cubicBezTo>
                <a:cubicBezTo>
                  <a:pt x="372" y="85"/>
                  <a:pt x="371" y="85"/>
                  <a:pt x="372" y="86"/>
                </a:cubicBezTo>
                <a:cubicBezTo>
                  <a:pt x="371" y="86"/>
                  <a:pt x="371" y="85"/>
                  <a:pt x="371" y="85"/>
                </a:cubicBezTo>
                <a:close/>
                <a:moveTo>
                  <a:pt x="372" y="94"/>
                </a:move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3"/>
                  <a:pt x="373" y="93"/>
                </a:cubicBezTo>
                <a:cubicBezTo>
                  <a:pt x="373" y="94"/>
                  <a:pt x="372" y="94"/>
                  <a:pt x="372" y="94"/>
                </a:cubicBezTo>
                <a:close/>
                <a:moveTo>
                  <a:pt x="373" y="85"/>
                </a:moveTo>
                <a:cubicBezTo>
                  <a:pt x="374" y="86"/>
                  <a:pt x="373" y="86"/>
                  <a:pt x="373" y="86"/>
                </a:cubicBezTo>
                <a:cubicBezTo>
                  <a:pt x="373" y="85"/>
                  <a:pt x="373" y="85"/>
                  <a:pt x="373" y="85"/>
                </a:cubicBezTo>
                <a:close/>
                <a:moveTo>
                  <a:pt x="371" y="70"/>
                </a:moveTo>
                <a:cubicBezTo>
                  <a:pt x="371" y="70"/>
                  <a:pt x="371" y="70"/>
                  <a:pt x="371" y="70"/>
                </a:cubicBezTo>
                <a:cubicBezTo>
                  <a:pt x="372" y="70"/>
                  <a:pt x="372" y="70"/>
                  <a:pt x="372" y="70"/>
                </a:cubicBezTo>
                <a:cubicBezTo>
                  <a:pt x="373" y="70"/>
                  <a:pt x="373" y="70"/>
                  <a:pt x="373" y="71"/>
                </a:cubicBezTo>
                <a:cubicBezTo>
                  <a:pt x="374" y="70"/>
                  <a:pt x="373" y="70"/>
                  <a:pt x="373" y="69"/>
                </a:cubicBezTo>
                <a:cubicBezTo>
                  <a:pt x="374" y="69"/>
                  <a:pt x="374" y="71"/>
                  <a:pt x="373" y="72"/>
                </a:cubicBezTo>
                <a:cubicBezTo>
                  <a:pt x="372" y="71"/>
                  <a:pt x="372" y="73"/>
                  <a:pt x="371" y="72"/>
                </a:cubicBezTo>
                <a:cubicBezTo>
                  <a:pt x="370" y="72"/>
                  <a:pt x="371" y="72"/>
                  <a:pt x="371" y="71"/>
                </a:cubicBezTo>
                <a:cubicBezTo>
                  <a:pt x="371" y="72"/>
                  <a:pt x="370" y="72"/>
                  <a:pt x="370" y="71"/>
                </a:cubicBezTo>
                <a:cubicBezTo>
                  <a:pt x="370" y="71"/>
                  <a:pt x="370" y="71"/>
                  <a:pt x="371" y="70"/>
                </a:cubicBezTo>
                <a:close/>
                <a:moveTo>
                  <a:pt x="370" y="72"/>
                </a:moveTo>
                <a:cubicBezTo>
                  <a:pt x="370" y="73"/>
                  <a:pt x="370" y="73"/>
                  <a:pt x="369" y="72"/>
                </a:cubicBezTo>
                <a:cubicBezTo>
                  <a:pt x="370" y="72"/>
                  <a:pt x="370" y="72"/>
                  <a:pt x="370" y="72"/>
                </a:cubicBezTo>
                <a:close/>
                <a:moveTo>
                  <a:pt x="367" y="72"/>
                </a:moveTo>
                <a:cubicBezTo>
                  <a:pt x="367" y="72"/>
                  <a:pt x="367" y="72"/>
                  <a:pt x="368" y="72"/>
                </a:cubicBezTo>
                <a:cubicBezTo>
                  <a:pt x="368" y="72"/>
                  <a:pt x="368" y="72"/>
                  <a:pt x="368" y="72"/>
                </a:cubicBezTo>
                <a:cubicBezTo>
                  <a:pt x="367" y="73"/>
                  <a:pt x="367" y="73"/>
                  <a:pt x="366" y="73"/>
                </a:cubicBezTo>
                <a:cubicBezTo>
                  <a:pt x="367" y="73"/>
                  <a:pt x="367" y="73"/>
                  <a:pt x="367" y="72"/>
                </a:cubicBezTo>
                <a:close/>
                <a:moveTo>
                  <a:pt x="368" y="96"/>
                </a:moveTo>
                <a:cubicBezTo>
                  <a:pt x="367" y="97"/>
                  <a:pt x="367" y="97"/>
                  <a:pt x="366" y="99"/>
                </a:cubicBezTo>
                <a:cubicBezTo>
                  <a:pt x="366" y="98"/>
                  <a:pt x="366" y="98"/>
                  <a:pt x="366" y="98"/>
                </a:cubicBezTo>
                <a:cubicBezTo>
                  <a:pt x="366" y="98"/>
                  <a:pt x="367" y="96"/>
                  <a:pt x="368" y="96"/>
                </a:cubicBezTo>
                <a:close/>
                <a:moveTo>
                  <a:pt x="365" y="67"/>
                </a:move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5" y="67"/>
                  <a:pt x="365" y="67"/>
                </a:cubicBezTo>
                <a:cubicBezTo>
                  <a:pt x="365" y="67"/>
                  <a:pt x="364" y="67"/>
                  <a:pt x="364" y="67"/>
                </a:cubicBezTo>
                <a:cubicBezTo>
                  <a:pt x="364" y="67"/>
                  <a:pt x="365" y="67"/>
                  <a:pt x="365" y="67"/>
                </a:cubicBezTo>
                <a:close/>
                <a:moveTo>
                  <a:pt x="365" y="98"/>
                </a:moveTo>
                <a:cubicBezTo>
                  <a:pt x="365" y="98"/>
                  <a:pt x="365" y="98"/>
                  <a:pt x="365" y="99"/>
                </a:cubicBezTo>
                <a:cubicBezTo>
                  <a:pt x="365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8"/>
                  <a:pt x="365" y="98"/>
                  <a:pt x="365" y="98"/>
                </a:cubicBezTo>
                <a:close/>
                <a:moveTo>
                  <a:pt x="363" y="99"/>
                </a:moveTo>
                <a:cubicBezTo>
                  <a:pt x="363" y="99"/>
                  <a:pt x="364" y="99"/>
                  <a:pt x="364" y="99"/>
                </a:cubicBezTo>
                <a:cubicBezTo>
                  <a:pt x="364" y="99"/>
                  <a:pt x="364" y="99"/>
                  <a:pt x="364" y="99"/>
                </a:cubicBezTo>
                <a:cubicBezTo>
                  <a:pt x="364" y="99"/>
                  <a:pt x="363" y="100"/>
                  <a:pt x="363" y="100"/>
                </a:cubicBezTo>
                <a:cubicBezTo>
                  <a:pt x="363" y="99"/>
                  <a:pt x="363" y="99"/>
                  <a:pt x="363" y="99"/>
                </a:cubicBezTo>
                <a:close/>
                <a:moveTo>
                  <a:pt x="363" y="100"/>
                </a:move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ubicBezTo>
                  <a:pt x="363" y="100"/>
                  <a:pt x="363" y="100"/>
                  <a:pt x="363" y="100"/>
                </a:cubicBezTo>
                <a:close/>
                <a:moveTo>
                  <a:pt x="361" y="99"/>
                </a:moveTo>
                <a:cubicBezTo>
                  <a:pt x="362" y="99"/>
                  <a:pt x="362" y="99"/>
                  <a:pt x="361" y="100"/>
                </a:cubicBezTo>
                <a:cubicBezTo>
                  <a:pt x="361" y="100"/>
                  <a:pt x="361" y="100"/>
                  <a:pt x="360" y="100"/>
                </a:cubicBezTo>
                <a:cubicBezTo>
                  <a:pt x="360" y="100"/>
                  <a:pt x="360" y="100"/>
                  <a:pt x="360" y="101"/>
                </a:cubicBezTo>
                <a:cubicBezTo>
                  <a:pt x="360" y="101"/>
                  <a:pt x="360" y="101"/>
                  <a:pt x="360" y="101"/>
                </a:cubicBezTo>
                <a:cubicBezTo>
                  <a:pt x="360" y="101"/>
                  <a:pt x="359" y="100"/>
                  <a:pt x="359" y="100"/>
                </a:cubicBezTo>
                <a:cubicBezTo>
                  <a:pt x="360" y="100"/>
                  <a:pt x="361" y="99"/>
                  <a:pt x="361" y="99"/>
                </a:cubicBezTo>
                <a:close/>
                <a:moveTo>
                  <a:pt x="382" y="44"/>
                </a:moveTo>
                <a:cubicBezTo>
                  <a:pt x="382" y="45"/>
                  <a:pt x="382" y="45"/>
                  <a:pt x="381" y="45"/>
                </a:cubicBezTo>
                <a:cubicBezTo>
                  <a:pt x="381" y="45"/>
                  <a:pt x="382" y="44"/>
                  <a:pt x="382" y="44"/>
                </a:cubicBezTo>
                <a:close/>
                <a:moveTo>
                  <a:pt x="359" y="57"/>
                </a:moveTo>
                <a:cubicBezTo>
                  <a:pt x="359" y="57"/>
                  <a:pt x="359" y="56"/>
                  <a:pt x="359" y="56"/>
                </a:cubicBezTo>
                <a:cubicBezTo>
                  <a:pt x="359" y="56"/>
                  <a:pt x="359" y="55"/>
                  <a:pt x="359" y="55"/>
                </a:cubicBezTo>
                <a:cubicBezTo>
                  <a:pt x="360" y="55"/>
                  <a:pt x="360" y="55"/>
                  <a:pt x="360" y="56"/>
                </a:cubicBezTo>
                <a:cubicBezTo>
                  <a:pt x="360" y="56"/>
                  <a:pt x="360" y="56"/>
                  <a:pt x="360" y="56"/>
                </a:cubicBezTo>
                <a:cubicBezTo>
                  <a:pt x="360" y="56"/>
                  <a:pt x="359" y="56"/>
                  <a:pt x="359" y="57"/>
                </a:cubicBezTo>
                <a:close/>
                <a:moveTo>
                  <a:pt x="361" y="57"/>
                </a:moveTo>
                <a:cubicBezTo>
                  <a:pt x="361" y="57"/>
                  <a:pt x="361" y="57"/>
                  <a:pt x="360" y="57"/>
                </a:cubicBezTo>
                <a:cubicBezTo>
                  <a:pt x="361" y="57"/>
                  <a:pt x="360" y="56"/>
                  <a:pt x="361" y="57"/>
                </a:cubicBezTo>
                <a:close/>
                <a:moveTo>
                  <a:pt x="358" y="41"/>
                </a:moveTo>
                <a:cubicBezTo>
                  <a:pt x="359" y="41"/>
                  <a:pt x="359" y="41"/>
                  <a:pt x="359" y="41"/>
                </a:cubicBezTo>
                <a:cubicBezTo>
                  <a:pt x="359" y="41"/>
                  <a:pt x="358" y="42"/>
                  <a:pt x="358" y="41"/>
                </a:cubicBezTo>
                <a:cubicBezTo>
                  <a:pt x="358" y="41"/>
                  <a:pt x="358" y="41"/>
                  <a:pt x="358" y="41"/>
                </a:cubicBezTo>
                <a:close/>
                <a:moveTo>
                  <a:pt x="359" y="41"/>
                </a:moveTo>
                <a:cubicBezTo>
                  <a:pt x="360" y="42"/>
                  <a:pt x="360" y="41"/>
                  <a:pt x="360" y="41"/>
                </a:cubicBezTo>
                <a:cubicBezTo>
                  <a:pt x="361" y="41"/>
                  <a:pt x="361" y="41"/>
                  <a:pt x="361" y="42"/>
                </a:cubicBezTo>
                <a:cubicBezTo>
                  <a:pt x="362" y="42"/>
                  <a:pt x="361" y="41"/>
                  <a:pt x="361" y="41"/>
                </a:cubicBezTo>
                <a:cubicBezTo>
                  <a:pt x="362" y="41"/>
                  <a:pt x="362" y="42"/>
                  <a:pt x="362" y="43"/>
                </a:cubicBezTo>
                <a:cubicBezTo>
                  <a:pt x="361" y="42"/>
                  <a:pt x="360" y="44"/>
                  <a:pt x="359" y="43"/>
                </a:cubicBezTo>
                <a:cubicBezTo>
                  <a:pt x="358" y="43"/>
                  <a:pt x="359" y="43"/>
                  <a:pt x="359" y="43"/>
                </a:cubicBezTo>
                <a:cubicBezTo>
                  <a:pt x="359" y="43"/>
                  <a:pt x="358" y="43"/>
                  <a:pt x="358" y="43"/>
                </a:cubicBezTo>
                <a:cubicBezTo>
                  <a:pt x="359" y="42"/>
                  <a:pt x="359" y="42"/>
                  <a:pt x="359" y="41"/>
                </a:cubicBezTo>
                <a:close/>
                <a:moveTo>
                  <a:pt x="359" y="43"/>
                </a:moveTo>
                <a:cubicBezTo>
                  <a:pt x="358" y="44"/>
                  <a:pt x="358" y="44"/>
                  <a:pt x="358" y="44"/>
                </a:cubicBezTo>
                <a:cubicBezTo>
                  <a:pt x="358" y="43"/>
                  <a:pt x="358" y="43"/>
                  <a:pt x="359" y="43"/>
                </a:cubicBezTo>
                <a:close/>
                <a:moveTo>
                  <a:pt x="307" y="31"/>
                </a:moveTo>
                <a:cubicBezTo>
                  <a:pt x="307" y="31"/>
                  <a:pt x="307" y="32"/>
                  <a:pt x="307" y="32"/>
                </a:cubicBezTo>
                <a:cubicBezTo>
                  <a:pt x="307" y="32"/>
                  <a:pt x="307" y="32"/>
                  <a:pt x="306" y="32"/>
                </a:cubicBezTo>
                <a:cubicBezTo>
                  <a:pt x="306" y="31"/>
                  <a:pt x="307" y="32"/>
                  <a:pt x="307" y="31"/>
                </a:cubicBezTo>
                <a:close/>
                <a:moveTo>
                  <a:pt x="320" y="9"/>
                </a:moveTo>
                <a:cubicBezTo>
                  <a:pt x="320" y="9"/>
                  <a:pt x="319" y="9"/>
                  <a:pt x="319" y="9"/>
                </a:cubicBezTo>
                <a:cubicBezTo>
                  <a:pt x="319" y="9"/>
                  <a:pt x="320" y="8"/>
                  <a:pt x="320" y="9"/>
                </a:cubicBezTo>
                <a:close/>
                <a:moveTo>
                  <a:pt x="302" y="21"/>
                </a:moveTo>
                <a:cubicBezTo>
                  <a:pt x="302" y="21"/>
                  <a:pt x="302" y="21"/>
                  <a:pt x="302" y="20"/>
                </a:cubicBezTo>
                <a:cubicBezTo>
                  <a:pt x="302" y="20"/>
                  <a:pt x="302" y="20"/>
                  <a:pt x="302" y="19"/>
                </a:cubicBezTo>
                <a:cubicBezTo>
                  <a:pt x="303" y="19"/>
                  <a:pt x="302" y="20"/>
                  <a:pt x="302" y="20"/>
                </a:cubicBezTo>
                <a:cubicBezTo>
                  <a:pt x="303" y="20"/>
                  <a:pt x="303" y="20"/>
                  <a:pt x="303" y="20"/>
                </a:cubicBezTo>
                <a:cubicBezTo>
                  <a:pt x="302" y="20"/>
                  <a:pt x="302" y="20"/>
                  <a:pt x="302" y="21"/>
                </a:cubicBezTo>
                <a:close/>
                <a:moveTo>
                  <a:pt x="303" y="21"/>
                </a:moveTo>
                <a:cubicBezTo>
                  <a:pt x="303" y="21"/>
                  <a:pt x="303" y="22"/>
                  <a:pt x="303" y="21"/>
                </a:cubicBezTo>
                <a:cubicBezTo>
                  <a:pt x="303" y="21"/>
                  <a:pt x="303" y="20"/>
                  <a:pt x="303" y="21"/>
                </a:cubicBezTo>
                <a:close/>
                <a:moveTo>
                  <a:pt x="302" y="5"/>
                </a:moveTo>
                <a:cubicBezTo>
                  <a:pt x="302" y="6"/>
                  <a:pt x="302" y="6"/>
                  <a:pt x="302" y="5"/>
                </a:cubicBezTo>
                <a:cubicBezTo>
                  <a:pt x="303" y="6"/>
                  <a:pt x="303" y="6"/>
                  <a:pt x="303" y="7"/>
                </a:cubicBezTo>
                <a:cubicBezTo>
                  <a:pt x="304" y="6"/>
                  <a:pt x="303" y="5"/>
                  <a:pt x="303" y="5"/>
                </a:cubicBezTo>
                <a:cubicBezTo>
                  <a:pt x="304" y="5"/>
                  <a:pt x="304" y="6"/>
                  <a:pt x="303" y="7"/>
                </a:cubicBezTo>
                <a:cubicBezTo>
                  <a:pt x="303" y="6"/>
                  <a:pt x="302" y="8"/>
                  <a:pt x="301" y="8"/>
                </a:cubicBezTo>
                <a:cubicBezTo>
                  <a:pt x="301" y="7"/>
                  <a:pt x="302" y="7"/>
                  <a:pt x="301" y="7"/>
                </a:cubicBezTo>
                <a:cubicBezTo>
                  <a:pt x="301" y="7"/>
                  <a:pt x="301" y="7"/>
                  <a:pt x="300" y="7"/>
                </a:cubicBezTo>
                <a:cubicBezTo>
                  <a:pt x="301" y="6"/>
                  <a:pt x="301" y="6"/>
                  <a:pt x="302" y="5"/>
                </a:cubicBezTo>
                <a:close/>
                <a:moveTo>
                  <a:pt x="301" y="5"/>
                </a:moveTo>
                <a:cubicBezTo>
                  <a:pt x="301" y="5"/>
                  <a:pt x="301" y="5"/>
                  <a:pt x="301" y="5"/>
                </a:cubicBezTo>
                <a:cubicBezTo>
                  <a:pt x="302" y="5"/>
                  <a:pt x="301" y="6"/>
                  <a:pt x="300" y="6"/>
                </a:cubicBezTo>
                <a:cubicBezTo>
                  <a:pt x="301" y="5"/>
                  <a:pt x="301" y="5"/>
                  <a:pt x="301" y="5"/>
                </a:cubicBezTo>
                <a:close/>
                <a:moveTo>
                  <a:pt x="301" y="8"/>
                </a:moveTo>
                <a:cubicBezTo>
                  <a:pt x="301" y="8"/>
                  <a:pt x="301" y="8"/>
                  <a:pt x="300" y="8"/>
                </a:cubicBezTo>
                <a:cubicBezTo>
                  <a:pt x="301" y="7"/>
                  <a:pt x="301" y="7"/>
                  <a:pt x="301" y="8"/>
                </a:cubicBezTo>
                <a:close/>
                <a:moveTo>
                  <a:pt x="299" y="8"/>
                </a:moveTo>
                <a:cubicBezTo>
                  <a:pt x="298" y="8"/>
                  <a:pt x="298" y="9"/>
                  <a:pt x="297" y="8"/>
                </a:cubicBezTo>
                <a:cubicBezTo>
                  <a:pt x="298" y="8"/>
                  <a:pt x="298" y="7"/>
                  <a:pt x="299" y="8"/>
                </a:cubicBezTo>
                <a:close/>
                <a:moveTo>
                  <a:pt x="299" y="31"/>
                </a:moveTo>
                <a:cubicBezTo>
                  <a:pt x="298" y="32"/>
                  <a:pt x="298" y="32"/>
                  <a:pt x="297" y="34"/>
                </a:cubicBezTo>
                <a:cubicBezTo>
                  <a:pt x="297" y="33"/>
                  <a:pt x="297" y="33"/>
                  <a:pt x="297" y="33"/>
                </a:cubicBezTo>
                <a:cubicBezTo>
                  <a:pt x="298" y="33"/>
                  <a:pt x="298" y="31"/>
                  <a:pt x="299" y="31"/>
                </a:cubicBezTo>
                <a:close/>
                <a:moveTo>
                  <a:pt x="296" y="8"/>
                </a:moveTo>
                <a:cubicBezTo>
                  <a:pt x="296" y="7"/>
                  <a:pt x="296" y="8"/>
                  <a:pt x="295" y="8"/>
                </a:cubicBezTo>
                <a:cubicBezTo>
                  <a:pt x="295" y="7"/>
                  <a:pt x="296" y="7"/>
                  <a:pt x="296" y="8"/>
                </a:cubicBezTo>
                <a:close/>
                <a:moveTo>
                  <a:pt x="296" y="33"/>
                </a:moveTo>
                <a:cubicBezTo>
                  <a:pt x="297" y="33"/>
                  <a:pt x="297" y="33"/>
                  <a:pt x="297" y="34"/>
                </a:cubicBezTo>
                <a:cubicBezTo>
                  <a:pt x="296" y="34"/>
                  <a:pt x="295" y="34"/>
                  <a:pt x="295" y="34"/>
                </a:cubicBezTo>
                <a:cubicBezTo>
                  <a:pt x="295" y="34"/>
                  <a:pt x="296" y="33"/>
                  <a:pt x="296" y="33"/>
                </a:cubicBezTo>
                <a:close/>
                <a:moveTo>
                  <a:pt x="292" y="47"/>
                </a:moveTo>
                <a:cubicBezTo>
                  <a:pt x="291" y="47"/>
                  <a:pt x="291" y="47"/>
                  <a:pt x="291" y="47"/>
                </a:cubicBezTo>
                <a:cubicBezTo>
                  <a:pt x="291" y="47"/>
                  <a:pt x="291" y="47"/>
                  <a:pt x="292" y="47"/>
                </a:cubicBezTo>
                <a:cubicBezTo>
                  <a:pt x="292" y="47"/>
                  <a:pt x="292" y="47"/>
                  <a:pt x="292" y="47"/>
                </a:cubicBezTo>
                <a:close/>
                <a:moveTo>
                  <a:pt x="294" y="33"/>
                </a:moveTo>
                <a:cubicBezTo>
                  <a:pt x="294" y="33"/>
                  <a:pt x="294" y="34"/>
                  <a:pt x="294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4"/>
                  <a:pt x="293" y="33"/>
                  <a:pt x="294" y="33"/>
                </a:cubicBezTo>
                <a:close/>
                <a:moveTo>
                  <a:pt x="291" y="35"/>
                </a:moveTo>
                <a:cubicBezTo>
                  <a:pt x="292" y="35"/>
                  <a:pt x="292" y="34"/>
                  <a:pt x="292" y="3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3" y="35"/>
                  <a:pt x="293" y="35"/>
                  <a:pt x="293" y="35"/>
                </a:cubicBezTo>
                <a:cubicBezTo>
                  <a:pt x="292" y="35"/>
                  <a:pt x="292" y="35"/>
                  <a:pt x="292" y="35"/>
                </a:cubicBezTo>
                <a:cubicBezTo>
                  <a:pt x="292" y="35"/>
                  <a:pt x="292" y="36"/>
                  <a:pt x="292" y="36"/>
                </a:cubicBezTo>
                <a:cubicBezTo>
                  <a:pt x="292" y="36"/>
                  <a:pt x="291" y="35"/>
                  <a:pt x="291" y="35"/>
                </a:cubicBezTo>
                <a:close/>
                <a:moveTo>
                  <a:pt x="283" y="50"/>
                </a:moveTo>
                <a:cubicBezTo>
                  <a:pt x="283" y="50"/>
                  <a:pt x="283" y="50"/>
                  <a:pt x="283" y="50"/>
                </a:cubicBezTo>
                <a:cubicBezTo>
                  <a:pt x="283" y="50"/>
                  <a:pt x="283" y="50"/>
                  <a:pt x="284" y="50"/>
                </a:cubicBezTo>
                <a:cubicBezTo>
                  <a:pt x="284" y="50"/>
                  <a:pt x="284" y="50"/>
                  <a:pt x="284" y="50"/>
                </a:cubicBezTo>
                <a:cubicBezTo>
                  <a:pt x="283" y="50"/>
                  <a:pt x="283" y="50"/>
                  <a:pt x="283" y="50"/>
                </a:cubicBezTo>
                <a:close/>
                <a:moveTo>
                  <a:pt x="283" y="6"/>
                </a:moveTo>
                <a:cubicBezTo>
                  <a:pt x="283" y="6"/>
                  <a:pt x="283" y="5"/>
                  <a:pt x="283" y="5"/>
                </a:cubicBezTo>
                <a:cubicBezTo>
                  <a:pt x="284" y="6"/>
                  <a:pt x="283" y="7"/>
                  <a:pt x="284" y="7"/>
                </a:cubicBezTo>
                <a:cubicBezTo>
                  <a:pt x="284" y="7"/>
                  <a:pt x="283" y="8"/>
                  <a:pt x="283" y="7"/>
                </a:cubicBezTo>
                <a:cubicBezTo>
                  <a:pt x="284" y="7"/>
                  <a:pt x="284" y="6"/>
                  <a:pt x="283" y="6"/>
                </a:cubicBezTo>
                <a:close/>
                <a:moveTo>
                  <a:pt x="211" y="24"/>
                </a:moveTo>
                <a:cubicBezTo>
                  <a:pt x="211" y="25"/>
                  <a:pt x="210" y="25"/>
                  <a:pt x="210" y="25"/>
                </a:cubicBezTo>
                <a:cubicBezTo>
                  <a:pt x="210" y="25"/>
                  <a:pt x="210" y="24"/>
                  <a:pt x="210" y="24"/>
                </a:cubicBezTo>
                <a:cubicBezTo>
                  <a:pt x="210" y="24"/>
                  <a:pt x="210" y="24"/>
                  <a:pt x="211" y="24"/>
                </a:cubicBezTo>
                <a:close/>
                <a:moveTo>
                  <a:pt x="176" y="19"/>
                </a:moveTo>
                <a:cubicBezTo>
                  <a:pt x="175" y="18"/>
                  <a:pt x="177" y="17"/>
                  <a:pt x="177" y="17"/>
                </a:cubicBezTo>
                <a:cubicBezTo>
                  <a:pt x="177" y="17"/>
                  <a:pt x="177" y="18"/>
                  <a:pt x="177" y="18"/>
                </a:cubicBezTo>
                <a:cubicBezTo>
                  <a:pt x="178" y="18"/>
                  <a:pt x="177" y="18"/>
                  <a:pt x="178" y="18"/>
                </a:cubicBezTo>
                <a:cubicBezTo>
                  <a:pt x="177" y="18"/>
                  <a:pt x="177" y="18"/>
                  <a:pt x="176" y="19"/>
                </a:cubicBezTo>
                <a:close/>
                <a:moveTo>
                  <a:pt x="179" y="18"/>
                </a:moveTo>
                <a:cubicBezTo>
                  <a:pt x="180" y="17"/>
                  <a:pt x="181" y="16"/>
                  <a:pt x="181" y="16"/>
                </a:cubicBezTo>
                <a:cubicBezTo>
                  <a:pt x="181" y="18"/>
                  <a:pt x="180" y="18"/>
                  <a:pt x="179" y="18"/>
                </a:cubicBezTo>
                <a:close/>
                <a:moveTo>
                  <a:pt x="183" y="16"/>
                </a:moveTo>
                <a:cubicBezTo>
                  <a:pt x="182" y="15"/>
                  <a:pt x="183" y="15"/>
                  <a:pt x="183" y="15"/>
                </a:cubicBezTo>
                <a:cubicBezTo>
                  <a:pt x="183" y="16"/>
                  <a:pt x="183" y="16"/>
                  <a:pt x="183" y="16"/>
                </a:cubicBezTo>
                <a:close/>
                <a:moveTo>
                  <a:pt x="194" y="15"/>
                </a:moveTo>
                <a:cubicBezTo>
                  <a:pt x="193" y="14"/>
                  <a:pt x="194" y="15"/>
                  <a:pt x="195" y="15"/>
                </a:cubicBezTo>
                <a:cubicBezTo>
                  <a:pt x="195" y="15"/>
                  <a:pt x="194" y="15"/>
                  <a:pt x="194" y="15"/>
                </a:cubicBezTo>
                <a:close/>
                <a:moveTo>
                  <a:pt x="31" y="75"/>
                </a:moveTo>
                <a:cubicBezTo>
                  <a:pt x="31" y="74"/>
                  <a:pt x="31" y="74"/>
                  <a:pt x="31" y="74"/>
                </a:cubicBezTo>
                <a:cubicBezTo>
                  <a:pt x="31" y="75"/>
                  <a:pt x="32" y="74"/>
                  <a:pt x="31" y="74"/>
                </a:cubicBezTo>
                <a:cubicBezTo>
                  <a:pt x="32" y="74"/>
                  <a:pt x="32" y="74"/>
                  <a:pt x="32" y="75"/>
                </a:cubicBezTo>
                <a:cubicBezTo>
                  <a:pt x="31" y="75"/>
                  <a:pt x="31" y="75"/>
                  <a:pt x="31" y="75"/>
                </a:cubicBezTo>
                <a:close/>
                <a:moveTo>
                  <a:pt x="38" y="73"/>
                </a:moveTo>
                <a:cubicBezTo>
                  <a:pt x="38" y="73"/>
                  <a:pt x="39" y="72"/>
                  <a:pt x="39" y="73"/>
                </a:cubicBezTo>
                <a:cubicBezTo>
                  <a:pt x="39" y="73"/>
                  <a:pt x="38" y="73"/>
                  <a:pt x="38" y="73"/>
                </a:cubicBezTo>
                <a:close/>
                <a:moveTo>
                  <a:pt x="40" y="73"/>
                </a:moveTo>
                <a:cubicBezTo>
                  <a:pt x="40" y="72"/>
                  <a:pt x="41" y="73"/>
                  <a:pt x="41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7" y="73"/>
                </a:moveTo>
                <a:cubicBezTo>
                  <a:pt x="48" y="72"/>
                  <a:pt x="48" y="71"/>
                  <a:pt x="48" y="72"/>
                </a:cubicBezTo>
                <a:cubicBezTo>
                  <a:pt x="48" y="72"/>
                  <a:pt x="48" y="73"/>
                  <a:pt x="47" y="73"/>
                </a:cubicBezTo>
                <a:close/>
                <a:moveTo>
                  <a:pt x="49" y="71"/>
                </a:moveTo>
                <a:cubicBezTo>
                  <a:pt x="48" y="70"/>
                  <a:pt x="48" y="71"/>
                  <a:pt x="48" y="70"/>
                </a:cubicBezTo>
                <a:cubicBezTo>
                  <a:pt x="48" y="70"/>
                  <a:pt x="48" y="68"/>
                  <a:pt x="49" y="69"/>
                </a:cubicBezTo>
                <a:cubicBezTo>
                  <a:pt x="49" y="70"/>
                  <a:pt x="49" y="70"/>
                  <a:pt x="49" y="71"/>
                </a:cubicBezTo>
                <a:close/>
                <a:moveTo>
                  <a:pt x="49" y="69"/>
                </a:moveTo>
                <a:cubicBezTo>
                  <a:pt x="50" y="69"/>
                  <a:pt x="50" y="70"/>
                  <a:pt x="50" y="70"/>
                </a:cubicBezTo>
                <a:cubicBezTo>
                  <a:pt x="50" y="70"/>
                  <a:pt x="50" y="70"/>
                  <a:pt x="49" y="70"/>
                </a:cubicBezTo>
                <a:cubicBezTo>
                  <a:pt x="50" y="70"/>
                  <a:pt x="49" y="69"/>
                  <a:pt x="49" y="69"/>
                </a:cubicBezTo>
                <a:close/>
                <a:moveTo>
                  <a:pt x="50" y="72"/>
                </a:moveTo>
                <a:cubicBezTo>
                  <a:pt x="50" y="72"/>
                  <a:pt x="51" y="71"/>
                  <a:pt x="51" y="71"/>
                </a:cubicBezTo>
                <a:cubicBezTo>
                  <a:pt x="50" y="70"/>
                  <a:pt x="50" y="71"/>
                  <a:pt x="50" y="71"/>
                </a:cubicBezTo>
                <a:cubicBezTo>
                  <a:pt x="50" y="71"/>
                  <a:pt x="50" y="70"/>
                  <a:pt x="51" y="71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72"/>
                  <a:pt x="51" y="72"/>
                  <a:pt x="50" y="72"/>
                </a:cubicBezTo>
                <a:close/>
                <a:moveTo>
                  <a:pt x="50" y="70"/>
                </a:moveTo>
                <a:cubicBezTo>
                  <a:pt x="50" y="69"/>
                  <a:pt x="51" y="70"/>
                  <a:pt x="51" y="70"/>
                </a:cubicBezTo>
                <a:cubicBezTo>
                  <a:pt x="51" y="70"/>
                  <a:pt x="51" y="70"/>
                  <a:pt x="50" y="70"/>
                </a:cubicBezTo>
                <a:close/>
                <a:moveTo>
                  <a:pt x="55" y="70"/>
                </a:moveTo>
                <a:cubicBezTo>
                  <a:pt x="55" y="70"/>
                  <a:pt x="55" y="69"/>
                  <a:pt x="54" y="70"/>
                </a:cubicBezTo>
                <a:cubicBezTo>
                  <a:pt x="54" y="71"/>
                  <a:pt x="55" y="70"/>
                  <a:pt x="55" y="71"/>
                </a:cubicBezTo>
                <a:cubicBezTo>
                  <a:pt x="55" y="71"/>
                  <a:pt x="54" y="71"/>
                  <a:pt x="54" y="70"/>
                </a:cubicBezTo>
                <a:cubicBezTo>
                  <a:pt x="54" y="70"/>
                  <a:pt x="55" y="69"/>
                  <a:pt x="56" y="70"/>
                </a:cubicBezTo>
                <a:cubicBezTo>
                  <a:pt x="55" y="70"/>
                  <a:pt x="56" y="70"/>
                  <a:pt x="55" y="70"/>
                </a:cubicBezTo>
                <a:close/>
                <a:moveTo>
                  <a:pt x="57" y="70"/>
                </a:moveTo>
                <a:cubicBezTo>
                  <a:pt x="57" y="70"/>
                  <a:pt x="57" y="70"/>
                  <a:pt x="56" y="70"/>
                </a:cubicBezTo>
                <a:cubicBezTo>
                  <a:pt x="57" y="69"/>
                  <a:pt x="57" y="69"/>
                  <a:pt x="57" y="69"/>
                </a:cubicBezTo>
                <a:cubicBezTo>
                  <a:pt x="57" y="69"/>
                  <a:pt x="57" y="70"/>
                  <a:pt x="57" y="70"/>
                </a:cubicBezTo>
                <a:close/>
                <a:moveTo>
                  <a:pt x="56" y="67"/>
                </a:moveTo>
                <a:cubicBezTo>
                  <a:pt x="56" y="66"/>
                  <a:pt x="57" y="66"/>
                  <a:pt x="57" y="66"/>
                </a:cubicBezTo>
                <a:cubicBezTo>
                  <a:pt x="57" y="67"/>
                  <a:pt x="56" y="67"/>
                  <a:pt x="56" y="67"/>
                </a:cubicBezTo>
                <a:close/>
                <a:moveTo>
                  <a:pt x="58" y="70"/>
                </a:moveTo>
                <a:cubicBezTo>
                  <a:pt x="58" y="70"/>
                  <a:pt x="59" y="70"/>
                  <a:pt x="59" y="70"/>
                </a:cubicBezTo>
                <a:cubicBezTo>
                  <a:pt x="59" y="71"/>
                  <a:pt x="59" y="71"/>
                  <a:pt x="58" y="70"/>
                </a:cubicBezTo>
                <a:close/>
                <a:moveTo>
                  <a:pt x="60" y="68"/>
                </a:moveTo>
                <a:cubicBezTo>
                  <a:pt x="59" y="67"/>
                  <a:pt x="60" y="68"/>
                  <a:pt x="60" y="67"/>
                </a:cubicBezTo>
                <a:cubicBezTo>
                  <a:pt x="61" y="67"/>
                  <a:pt x="60" y="67"/>
                  <a:pt x="60" y="68"/>
                </a:cubicBezTo>
                <a:cubicBezTo>
                  <a:pt x="61" y="68"/>
                  <a:pt x="61" y="67"/>
                  <a:pt x="61" y="67"/>
                </a:cubicBezTo>
                <a:cubicBezTo>
                  <a:pt x="61" y="68"/>
                  <a:pt x="60" y="68"/>
                  <a:pt x="60" y="68"/>
                </a:cubicBezTo>
                <a:close/>
                <a:moveTo>
                  <a:pt x="61" y="70"/>
                </a:moveTo>
                <a:cubicBezTo>
                  <a:pt x="61" y="70"/>
                  <a:pt x="61" y="69"/>
                  <a:pt x="62" y="69"/>
                </a:cubicBezTo>
                <a:cubicBezTo>
                  <a:pt x="62" y="70"/>
                  <a:pt x="62" y="70"/>
                  <a:pt x="61" y="70"/>
                </a:cubicBezTo>
                <a:close/>
                <a:moveTo>
                  <a:pt x="63" y="69"/>
                </a:moveTo>
                <a:cubicBezTo>
                  <a:pt x="63" y="68"/>
                  <a:pt x="63" y="67"/>
                  <a:pt x="63" y="67"/>
                </a:cubicBezTo>
                <a:cubicBezTo>
                  <a:pt x="63" y="68"/>
                  <a:pt x="64" y="68"/>
                  <a:pt x="63" y="69"/>
                </a:cubicBezTo>
                <a:close/>
                <a:moveTo>
                  <a:pt x="65" y="68"/>
                </a:moveTo>
                <a:cubicBezTo>
                  <a:pt x="64" y="67"/>
                  <a:pt x="64" y="68"/>
                  <a:pt x="64" y="67"/>
                </a:cubicBezTo>
                <a:cubicBezTo>
                  <a:pt x="64" y="67"/>
                  <a:pt x="64" y="67"/>
                  <a:pt x="65" y="66"/>
                </a:cubicBezTo>
                <a:cubicBezTo>
                  <a:pt x="65" y="67"/>
                  <a:pt x="65" y="67"/>
                  <a:pt x="65" y="67"/>
                </a:cubicBezTo>
                <a:cubicBezTo>
                  <a:pt x="65" y="67"/>
                  <a:pt x="65" y="67"/>
                  <a:pt x="65" y="68"/>
                </a:cubicBezTo>
                <a:close/>
                <a:moveTo>
                  <a:pt x="66" y="70"/>
                </a:moveTo>
                <a:cubicBezTo>
                  <a:pt x="66" y="70"/>
                  <a:pt x="66" y="71"/>
                  <a:pt x="66" y="70"/>
                </a:cubicBezTo>
                <a:cubicBezTo>
                  <a:pt x="66" y="70"/>
                  <a:pt x="66" y="70"/>
                  <a:pt x="66" y="70"/>
                </a:cubicBezTo>
                <a:cubicBezTo>
                  <a:pt x="66" y="70"/>
                  <a:pt x="66" y="70"/>
                  <a:pt x="66" y="70"/>
                </a:cubicBezTo>
                <a:close/>
                <a:moveTo>
                  <a:pt x="67" y="68"/>
                </a:moveTo>
                <a:cubicBezTo>
                  <a:pt x="67" y="68"/>
                  <a:pt x="67" y="68"/>
                  <a:pt x="67" y="68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67"/>
                  <a:pt x="68" y="68"/>
                  <a:pt x="67" y="68"/>
                </a:cubicBezTo>
                <a:close/>
                <a:moveTo>
                  <a:pt x="66" y="67"/>
                </a:moveTo>
                <a:cubicBezTo>
                  <a:pt x="66" y="67"/>
                  <a:pt x="68" y="65"/>
                  <a:pt x="68" y="67"/>
                </a:cubicBezTo>
                <a:cubicBezTo>
                  <a:pt x="67" y="66"/>
                  <a:pt x="66" y="68"/>
                  <a:pt x="66" y="67"/>
                </a:cubicBezTo>
                <a:close/>
                <a:moveTo>
                  <a:pt x="71" y="66"/>
                </a:moveTo>
                <a:cubicBezTo>
                  <a:pt x="71" y="66"/>
                  <a:pt x="71" y="66"/>
                  <a:pt x="71" y="66"/>
                </a:cubicBezTo>
                <a:cubicBezTo>
                  <a:pt x="71" y="66"/>
                  <a:pt x="71" y="65"/>
                  <a:pt x="72" y="66"/>
                </a:cubicBezTo>
                <a:cubicBezTo>
                  <a:pt x="71" y="66"/>
                  <a:pt x="71" y="66"/>
                  <a:pt x="71" y="66"/>
                </a:cubicBezTo>
                <a:close/>
                <a:moveTo>
                  <a:pt x="76" y="66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5"/>
                  <a:pt x="76" y="66"/>
                  <a:pt x="76" y="66"/>
                </a:cubicBezTo>
                <a:close/>
                <a:moveTo>
                  <a:pt x="15" y="89"/>
                </a:moveTo>
                <a:cubicBezTo>
                  <a:pt x="15" y="88"/>
                  <a:pt x="15" y="88"/>
                  <a:pt x="15" y="88"/>
                </a:cubicBezTo>
                <a:cubicBezTo>
                  <a:pt x="15" y="88"/>
                  <a:pt x="15" y="88"/>
                  <a:pt x="16" y="88"/>
                </a:cubicBezTo>
                <a:cubicBezTo>
                  <a:pt x="16" y="89"/>
                  <a:pt x="15" y="89"/>
                  <a:pt x="15" y="89"/>
                </a:cubicBezTo>
                <a:close/>
                <a:moveTo>
                  <a:pt x="18" y="88"/>
                </a:moveTo>
                <a:cubicBezTo>
                  <a:pt x="17" y="87"/>
                  <a:pt x="17" y="88"/>
                  <a:pt x="17" y="88"/>
                </a:cubicBezTo>
                <a:cubicBezTo>
                  <a:pt x="16" y="87"/>
                  <a:pt x="18" y="87"/>
                  <a:pt x="18" y="88"/>
                </a:cubicBezTo>
                <a:close/>
                <a:moveTo>
                  <a:pt x="21" y="88"/>
                </a:moveTo>
                <a:cubicBezTo>
                  <a:pt x="20" y="88"/>
                  <a:pt x="20" y="87"/>
                  <a:pt x="20" y="88"/>
                </a:cubicBezTo>
                <a:cubicBezTo>
                  <a:pt x="20" y="86"/>
                  <a:pt x="21" y="88"/>
                  <a:pt x="22" y="88"/>
                </a:cubicBezTo>
                <a:cubicBezTo>
                  <a:pt x="21" y="89"/>
                  <a:pt x="21" y="88"/>
                  <a:pt x="21" y="88"/>
                </a:cubicBezTo>
                <a:close/>
                <a:moveTo>
                  <a:pt x="25" y="89"/>
                </a:moveTo>
                <a:cubicBezTo>
                  <a:pt x="25" y="89"/>
                  <a:pt x="24" y="89"/>
                  <a:pt x="24" y="90"/>
                </a:cubicBezTo>
                <a:cubicBezTo>
                  <a:pt x="24" y="89"/>
                  <a:pt x="24" y="88"/>
                  <a:pt x="25" y="88"/>
                </a:cubicBezTo>
                <a:cubicBezTo>
                  <a:pt x="25" y="89"/>
                  <a:pt x="25" y="89"/>
                  <a:pt x="25" y="89"/>
                </a:cubicBezTo>
                <a:close/>
                <a:moveTo>
                  <a:pt x="20" y="94"/>
                </a:moveTo>
                <a:cubicBezTo>
                  <a:pt x="20" y="94"/>
                  <a:pt x="21" y="94"/>
                  <a:pt x="21" y="95"/>
                </a:cubicBezTo>
                <a:cubicBezTo>
                  <a:pt x="20" y="94"/>
                  <a:pt x="20" y="95"/>
                  <a:pt x="20" y="94"/>
                </a:cubicBezTo>
                <a:close/>
                <a:moveTo>
                  <a:pt x="21" y="95"/>
                </a:moveTo>
                <a:cubicBezTo>
                  <a:pt x="21" y="95"/>
                  <a:pt x="21" y="94"/>
                  <a:pt x="21" y="94"/>
                </a:cubicBezTo>
                <a:cubicBezTo>
                  <a:pt x="22" y="95"/>
                  <a:pt x="22" y="94"/>
                  <a:pt x="22" y="94"/>
                </a:cubicBezTo>
                <a:cubicBezTo>
                  <a:pt x="22" y="94"/>
                  <a:pt x="22" y="95"/>
                  <a:pt x="22" y="95"/>
                </a:cubicBezTo>
                <a:cubicBezTo>
                  <a:pt x="22" y="95"/>
                  <a:pt x="22" y="94"/>
                  <a:pt x="22" y="95"/>
                </a:cubicBezTo>
                <a:lnTo>
                  <a:pt x="21" y="95"/>
                </a:lnTo>
                <a:close/>
                <a:moveTo>
                  <a:pt x="22" y="97"/>
                </a:moveTo>
                <a:cubicBezTo>
                  <a:pt x="22" y="97"/>
                  <a:pt x="23" y="96"/>
                  <a:pt x="24" y="96"/>
                </a:cubicBezTo>
                <a:cubicBezTo>
                  <a:pt x="23" y="97"/>
                  <a:pt x="22" y="97"/>
                  <a:pt x="22" y="97"/>
                </a:cubicBezTo>
                <a:close/>
                <a:moveTo>
                  <a:pt x="23" y="95"/>
                </a:moveTo>
                <a:cubicBezTo>
                  <a:pt x="23" y="95"/>
                  <a:pt x="23" y="95"/>
                  <a:pt x="24" y="95"/>
                </a:cubicBezTo>
                <a:cubicBezTo>
                  <a:pt x="23" y="95"/>
                  <a:pt x="23" y="96"/>
                  <a:pt x="23" y="95"/>
                </a:cubicBezTo>
                <a:close/>
                <a:moveTo>
                  <a:pt x="26" y="94"/>
                </a:moveTo>
                <a:cubicBezTo>
                  <a:pt x="26" y="94"/>
                  <a:pt x="26" y="94"/>
                  <a:pt x="26" y="94"/>
                </a:cubicBezTo>
                <a:cubicBezTo>
                  <a:pt x="26" y="93"/>
                  <a:pt x="26" y="94"/>
                  <a:pt x="27" y="94"/>
                </a:cubicBezTo>
                <a:lnTo>
                  <a:pt x="26" y="94"/>
                </a:lnTo>
                <a:close/>
                <a:moveTo>
                  <a:pt x="33" y="79"/>
                </a:moveTo>
                <a:cubicBezTo>
                  <a:pt x="33" y="80"/>
                  <a:pt x="34" y="80"/>
                  <a:pt x="34" y="80"/>
                </a:cubicBezTo>
                <a:cubicBezTo>
                  <a:pt x="33" y="80"/>
                  <a:pt x="33" y="79"/>
                  <a:pt x="33" y="79"/>
                </a:cubicBezTo>
                <a:close/>
                <a:moveTo>
                  <a:pt x="33" y="84"/>
                </a:moveTo>
                <a:cubicBezTo>
                  <a:pt x="33" y="84"/>
                  <a:pt x="32" y="84"/>
                  <a:pt x="33" y="83"/>
                </a:cubicBezTo>
                <a:cubicBezTo>
                  <a:pt x="33" y="83"/>
                  <a:pt x="33" y="84"/>
                  <a:pt x="34" y="84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5"/>
                  <a:pt x="33" y="85"/>
                  <a:pt x="33" y="84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33" y="86"/>
                </a:moveTo>
                <a:cubicBezTo>
                  <a:pt x="33" y="86"/>
                  <a:pt x="32" y="86"/>
                  <a:pt x="32" y="86"/>
                </a:cubicBezTo>
                <a:cubicBezTo>
                  <a:pt x="32" y="85"/>
                  <a:pt x="32" y="85"/>
                  <a:pt x="32" y="85"/>
                </a:cubicBezTo>
                <a:cubicBezTo>
                  <a:pt x="33" y="85"/>
                  <a:pt x="33" y="85"/>
                  <a:pt x="33" y="86"/>
                </a:cubicBezTo>
                <a:close/>
                <a:moveTo>
                  <a:pt x="28" y="89"/>
                </a:moveTo>
                <a:cubicBezTo>
                  <a:pt x="27" y="89"/>
                  <a:pt x="27" y="89"/>
                  <a:pt x="27" y="88"/>
                </a:cubicBezTo>
                <a:cubicBezTo>
                  <a:pt x="27" y="88"/>
                  <a:pt x="27" y="88"/>
                  <a:pt x="28" y="88"/>
                </a:cubicBezTo>
                <a:lnTo>
                  <a:pt x="28" y="89"/>
                </a:lnTo>
                <a:close/>
                <a:moveTo>
                  <a:pt x="28" y="88"/>
                </a:moveTo>
                <a:cubicBezTo>
                  <a:pt x="28" y="88"/>
                  <a:pt x="28" y="88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7"/>
                  <a:pt x="28" y="86"/>
                  <a:pt x="28" y="87"/>
                </a:cubicBezTo>
                <a:cubicBezTo>
                  <a:pt x="28" y="88"/>
                  <a:pt x="29" y="87"/>
                  <a:pt x="29" y="88"/>
                </a:cubicBezTo>
                <a:cubicBezTo>
                  <a:pt x="29" y="87"/>
                  <a:pt x="28" y="89"/>
                  <a:pt x="28" y="88"/>
                </a:cubicBezTo>
                <a:close/>
                <a:moveTo>
                  <a:pt x="28" y="85"/>
                </a:moveTo>
                <a:cubicBezTo>
                  <a:pt x="28" y="85"/>
                  <a:pt x="28" y="85"/>
                  <a:pt x="28" y="85"/>
                </a:cubicBezTo>
                <a:cubicBezTo>
                  <a:pt x="28" y="84"/>
                  <a:pt x="28" y="84"/>
                  <a:pt x="28" y="84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4"/>
                  <a:pt x="29" y="84"/>
                  <a:pt x="29" y="85"/>
                </a:cubicBezTo>
                <a:cubicBezTo>
                  <a:pt x="30" y="83"/>
                  <a:pt x="30" y="84"/>
                  <a:pt x="31" y="83"/>
                </a:cubicBezTo>
                <a:cubicBezTo>
                  <a:pt x="31" y="84"/>
                  <a:pt x="32" y="84"/>
                  <a:pt x="32" y="84"/>
                </a:cubicBezTo>
                <a:cubicBezTo>
                  <a:pt x="32" y="85"/>
                  <a:pt x="31" y="85"/>
                  <a:pt x="30" y="85"/>
                </a:cubicBezTo>
                <a:cubicBezTo>
                  <a:pt x="31" y="85"/>
                  <a:pt x="31" y="85"/>
                  <a:pt x="31" y="85"/>
                </a:cubicBezTo>
                <a:cubicBezTo>
                  <a:pt x="30" y="85"/>
                  <a:pt x="30" y="85"/>
                  <a:pt x="30" y="85"/>
                </a:cubicBezTo>
                <a:cubicBezTo>
                  <a:pt x="30" y="85"/>
                  <a:pt x="28" y="86"/>
                  <a:pt x="28" y="85"/>
                </a:cubicBezTo>
                <a:close/>
                <a:moveTo>
                  <a:pt x="31" y="86"/>
                </a:moveTo>
                <a:cubicBezTo>
                  <a:pt x="31" y="86"/>
                  <a:pt x="30" y="86"/>
                  <a:pt x="30" y="86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30" y="88"/>
                </a:moveTo>
                <a:cubicBezTo>
                  <a:pt x="30" y="87"/>
                  <a:pt x="30" y="87"/>
                  <a:pt x="29" y="87"/>
                </a:cubicBezTo>
                <a:cubicBezTo>
                  <a:pt x="30" y="87"/>
                  <a:pt x="31" y="87"/>
                  <a:pt x="31" y="87"/>
                </a:cubicBezTo>
                <a:cubicBezTo>
                  <a:pt x="31" y="87"/>
                  <a:pt x="30" y="87"/>
                  <a:pt x="30" y="88"/>
                </a:cubicBezTo>
                <a:close/>
                <a:moveTo>
                  <a:pt x="31" y="87"/>
                </a:moveTo>
                <a:cubicBezTo>
                  <a:pt x="31" y="87"/>
                  <a:pt x="32" y="87"/>
                  <a:pt x="32" y="87"/>
                </a:cubicBezTo>
                <a:cubicBezTo>
                  <a:pt x="31" y="87"/>
                  <a:pt x="31" y="88"/>
                  <a:pt x="31" y="87"/>
                </a:cubicBezTo>
                <a:close/>
                <a:moveTo>
                  <a:pt x="29" y="94"/>
                </a:moveTo>
                <a:cubicBezTo>
                  <a:pt x="30" y="94"/>
                  <a:pt x="30" y="93"/>
                  <a:pt x="30" y="93"/>
                </a:cubicBezTo>
                <a:cubicBezTo>
                  <a:pt x="30" y="94"/>
                  <a:pt x="30" y="94"/>
                  <a:pt x="29" y="94"/>
                </a:cubicBezTo>
                <a:close/>
                <a:moveTo>
                  <a:pt x="31" y="93"/>
                </a:moveTo>
                <a:cubicBezTo>
                  <a:pt x="31" y="93"/>
                  <a:pt x="31" y="93"/>
                  <a:pt x="31" y="93"/>
                </a:cubicBezTo>
                <a:cubicBezTo>
                  <a:pt x="31" y="92"/>
                  <a:pt x="31" y="92"/>
                  <a:pt x="31" y="92"/>
                </a:cubicBezTo>
                <a:cubicBezTo>
                  <a:pt x="31" y="92"/>
                  <a:pt x="30" y="92"/>
                  <a:pt x="30" y="92"/>
                </a:cubicBezTo>
                <a:cubicBezTo>
                  <a:pt x="31" y="92"/>
                  <a:pt x="31" y="91"/>
                  <a:pt x="31" y="92"/>
                </a:cubicBezTo>
                <a:cubicBezTo>
                  <a:pt x="31" y="92"/>
                  <a:pt x="31" y="93"/>
                  <a:pt x="31" y="93"/>
                </a:cubicBezTo>
                <a:close/>
                <a:moveTo>
                  <a:pt x="33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2" y="90"/>
                  <a:pt x="32" y="90"/>
                  <a:pt x="33" y="90"/>
                </a:cubicBezTo>
                <a:cubicBezTo>
                  <a:pt x="32" y="90"/>
                  <a:pt x="33" y="90"/>
                  <a:pt x="33" y="90"/>
                </a:cubicBezTo>
                <a:lnTo>
                  <a:pt x="33" y="91"/>
                </a:lnTo>
                <a:close/>
                <a:moveTo>
                  <a:pt x="33" y="87"/>
                </a:moveTo>
                <a:cubicBezTo>
                  <a:pt x="33" y="86"/>
                  <a:pt x="33" y="86"/>
                  <a:pt x="33" y="86"/>
                </a:cubicBezTo>
                <a:cubicBezTo>
                  <a:pt x="34" y="86"/>
                  <a:pt x="33" y="86"/>
                  <a:pt x="34" y="86"/>
                </a:cubicBezTo>
                <a:cubicBezTo>
                  <a:pt x="34" y="87"/>
                  <a:pt x="33" y="87"/>
                  <a:pt x="33" y="87"/>
                </a:cubicBezTo>
                <a:close/>
                <a:moveTo>
                  <a:pt x="34" y="91"/>
                </a:moveTo>
                <a:cubicBezTo>
                  <a:pt x="34" y="90"/>
                  <a:pt x="35" y="90"/>
                  <a:pt x="35" y="91"/>
                </a:cubicBezTo>
                <a:cubicBezTo>
                  <a:pt x="35" y="90"/>
                  <a:pt x="34" y="91"/>
                  <a:pt x="34" y="91"/>
                </a:cubicBezTo>
                <a:close/>
                <a:moveTo>
                  <a:pt x="34" y="86"/>
                </a:moveTo>
                <a:cubicBezTo>
                  <a:pt x="35" y="86"/>
                  <a:pt x="35" y="85"/>
                  <a:pt x="36" y="85"/>
                </a:cubicBezTo>
                <a:cubicBezTo>
                  <a:pt x="36" y="85"/>
                  <a:pt x="35" y="86"/>
                  <a:pt x="35" y="86"/>
                </a:cubicBezTo>
                <a:cubicBezTo>
                  <a:pt x="35" y="86"/>
                  <a:pt x="34" y="86"/>
                  <a:pt x="34" y="86"/>
                </a:cubicBezTo>
                <a:close/>
                <a:moveTo>
                  <a:pt x="35" y="90"/>
                </a:moveTo>
                <a:cubicBezTo>
                  <a:pt x="36" y="90"/>
                  <a:pt x="35" y="89"/>
                  <a:pt x="36" y="89"/>
                </a:cubicBezTo>
                <a:cubicBezTo>
                  <a:pt x="36" y="89"/>
                  <a:pt x="36" y="90"/>
                  <a:pt x="35" y="90"/>
                </a:cubicBezTo>
                <a:close/>
                <a:moveTo>
                  <a:pt x="36" y="92"/>
                </a:moveTo>
                <a:cubicBezTo>
                  <a:pt x="37" y="92"/>
                  <a:pt x="37" y="91"/>
                  <a:pt x="36" y="91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2"/>
                  <a:pt x="36" y="91"/>
                  <a:pt x="36" y="91"/>
                </a:cubicBezTo>
                <a:cubicBezTo>
                  <a:pt x="36" y="91"/>
                  <a:pt x="36" y="92"/>
                  <a:pt x="37" y="91"/>
                </a:cubicBezTo>
                <a:cubicBezTo>
                  <a:pt x="37" y="91"/>
                  <a:pt x="36" y="91"/>
                  <a:pt x="36" y="90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92"/>
                  <a:pt x="37" y="92"/>
                  <a:pt x="36" y="92"/>
                </a:cubicBezTo>
                <a:close/>
                <a:moveTo>
                  <a:pt x="37" y="82"/>
                </a:moveTo>
                <a:cubicBezTo>
                  <a:pt x="37" y="81"/>
                  <a:pt x="37" y="82"/>
                  <a:pt x="37" y="81"/>
                </a:cubicBezTo>
                <a:cubicBezTo>
                  <a:pt x="36" y="82"/>
                  <a:pt x="36" y="82"/>
                  <a:pt x="35" y="82"/>
                </a:cubicBezTo>
                <a:cubicBezTo>
                  <a:pt x="35" y="82"/>
                  <a:pt x="35" y="82"/>
                  <a:pt x="34" y="82"/>
                </a:cubicBezTo>
                <a:cubicBezTo>
                  <a:pt x="34" y="82"/>
                  <a:pt x="35" y="82"/>
                  <a:pt x="35" y="82"/>
                </a:cubicBezTo>
                <a:cubicBezTo>
                  <a:pt x="33" y="82"/>
                  <a:pt x="34" y="81"/>
                  <a:pt x="34" y="80"/>
                </a:cubicBezTo>
                <a:cubicBezTo>
                  <a:pt x="34" y="80"/>
                  <a:pt x="34" y="80"/>
                  <a:pt x="34" y="81"/>
                </a:cubicBezTo>
                <a:cubicBezTo>
                  <a:pt x="34" y="80"/>
                  <a:pt x="34" y="81"/>
                  <a:pt x="35" y="81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0"/>
                  <a:pt x="35" y="80"/>
                  <a:pt x="34" y="79"/>
                </a:cubicBezTo>
                <a:cubicBezTo>
                  <a:pt x="35" y="79"/>
                  <a:pt x="35" y="79"/>
                  <a:pt x="35" y="79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80"/>
                  <a:pt x="36" y="80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6" y="81"/>
                  <a:pt x="36" y="80"/>
                  <a:pt x="36" y="81"/>
                </a:cubicBezTo>
                <a:cubicBezTo>
                  <a:pt x="36" y="81"/>
                  <a:pt x="37" y="81"/>
                  <a:pt x="37" y="81"/>
                </a:cubicBezTo>
                <a:cubicBezTo>
                  <a:pt x="37" y="81"/>
                  <a:pt x="38" y="82"/>
                  <a:pt x="37" y="82"/>
                </a:cubicBezTo>
                <a:close/>
                <a:moveTo>
                  <a:pt x="37" y="81"/>
                </a:moveTo>
                <a:cubicBezTo>
                  <a:pt x="37" y="80"/>
                  <a:pt x="38" y="81"/>
                  <a:pt x="38" y="81"/>
                </a:cubicBezTo>
                <a:cubicBezTo>
                  <a:pt x="37" y="81"/>
                  <a:pt x="37" y="81"/>
                  <a:pt x="37" y="81"/>
                </a:cubicBezTo>
                <a:close/>
                <a:moveTo>
                  <a:pt x="38" y="88"/>
                </a:moveTo>
                <a:cubicBezTo>
                  <a:pt x="38" y="87"/>
                  <a:pt x="38" y="87"/>
                  <a:pt x="38" y="87"/>
                </a:cubicBezTo>
                <a:cubicBezTo>
                  <a:pt x="38" y="87"/>
                  <a:pt x="39" y="87"/>
                  <a:pt x="39" y="88"/>
                </a:cubicBezTo>
                <a:cubicBezTo>
                  <a:pt x="38" y="87"/>
                  <a:pt x="38" y="88"/>
                  <a:pt x="38" y="88"/>
                </a:cubicBezTo>
                <a:close/>
                <a:moveTo>
                  <a:pt x="39" y="93"/>
                </a:moveTo>
                <a:cubicBezTo>
                  <a:pt x="39" y="93"/>
                  <a:pt x="39" y="93"/>
                  <a:pt x="40" y="93"/>
                </a:cubicBezTo>
                <a:cubicBezTo>
                  <a:pt x="40" y="94"/>
                  <a:pt x="39" y="94"/>
                  <a:pt x="39" y="93"/>
                </a:cubicBezTo>
                <a:close/>
                <a:moveTo>
                  <a:pt x="40" y="87"/>
                </a:moveTo>
                <a:cubicBezTo>
                  <a:pt x="40" y="87"/>
                  <a:pt x="40" y="87"/>
                  <a:pt x="41" y="87"/>
                </a:cubicBezTo>
                <a:cubicBezTo>
                  <a:pt x="40" y="87"/>
                  <a:pt x="40" y="88"/>
                  <a:pt x="40" y="87"/>
                </a:cubicBezTo>
                <a:close/>
                <a:moveTo>
                  <a:pt x="43" y="85"/>
                </a:moveTo>
                <a:cubicBezTo>
                  <a:pt x="43" y="85"/>
                  <a:pt x="42" y="86"/>
                  <a:pt x="42" y="85"/>
                </a:cubicBezTo>
                <a:cubicBezTo>
                  <a:pt x="42" y="85"/>
                  <a:pt x="43" y="84"/>
                  <a:pt x="43" y="84"/>
                </a:cubicBezTo>
                <a:lnTo>
                  <a:pt x="43" y="85"/>
                </a:lnTo>
                <a:close/>
                <a:moveTo>
                  <a:pt x="42" y="83"/>
                </a:moveTo>
                <a:cubicBezTo>
                  <a:pt x="41" y="84"/>
                  <a:pt x="42" y="86"/>
                  <a:pt x="41" y="86"/>
                </a:cubicBezTo>
                <a:cubicBezTo>
                  <a:pt x="42" y="85"/>
                  <a:pt x="42" y="83"/>
                  <a:pt x="41" y="83"/>
                </a:cubicBezTo>
                <a:cubicBezTo>
                  <a:pt x="40" y="83"/>
                  <a:pt x="41" y="83"/>
                  <a:pt x="41" y="82"/>
                </a:cubicBezTo>
                <a:cubicBezTo>
                  <a:pt x="42" y="83"/>
                  <a:pt x="42" y="82"/>
                  <a:pt x="42" y="83"/>
                </a:cubicBezTo>
                <a:cubicBezTo>
                  <a:pt x="42" y="83"/>
                  <a:pt x="43" y="82"/>
                  <a:pt x="43" y="83"/>
                </a:cubicBezTo>
                <a:cubicBezTo>
                  <a:pt x="43" y="84"/>
                  <a:pt x="42" y="83"/>
                  <a:pt x="42" y="83"/>
                </a:cubicBezTo>
                <a:close/>
                <a:moveTo>
                  <a:pt x="43" y="89"/>
                </a:moveTo>
                <a:cubicBezTo>
                  <a:pt x="43" y="88"/>
                  <a:pt x="44" y="88"/>
                  <a:pt x="45" y="89"/>
                </a:cubicBezTo>
                <a:cubicBezTo>
                  <a:pt x="44" y="88"/>
                  <a:pt x="44" y="89"/>
                  <a:pt x="43" y="89"/>
                </a:cubicBezTo>
                <a:close/>
                <a:moveTo>
                  <a:pt x="44" y="92"/>
                </a:moveTo>
                <a:cubicBezTo>
                  <a:pt x="44" y="92"/>
                  <a:pt x="45" y="92"/>
                  <a:pt x="45" y="92"/>
                </a:cubicBezTo>
                <a:cubicBezTo>
                  <a:pt x="45" y="92"/>
                  <a:pt x="45" y="92"/>
                  <a:pt x="45" y="92"/>
                </a:cubicBezTo>
                <a:cubicBezTo>
                  <a:pt x="45" y="92"/>
                  <a:pt x="44" y="93"/>
                  <a:pt x="44" y="92"/>
                </a:cubicBezTo>
                <a:close/>
                <a:moveTo>
                  <a:pt x="49" y="79"/>
                </a:moveTo>
                <a:cubicBezTo>
                  <a:pt x="50" y="79"/>
                  <a:pt x="50" y="78"/>
                  <a:pt x="50" y="78"/>
                </a:cubicBezTo>
                <a:cubicBezTo>
                  <a:pt x="51" y="79"/>
                  <a:pt x="49" y="79"/>
                  <a:pt x="49" y="79"/>
                </a:cubicBezTo>
                <a:close/>
                <a:moveTo>
                  <a:pt x="51" y="90"/>
                </a:moveTo>
                <a:cubicBezTo>
                  <a:pt x="52" y="90"/>
                  <a:pt x="52" y="90"/>
                  <a:pt x="52" y="90"/>
                </a:cubicBezTo>
                <a:cubicBezTo>
                  <a:pt x="53" y="90"/>
                  <a:pt x="52" y="91"/>
                  <a:pt x="51" y="90"/>
                </a:cubicBezTo>
                <a:close/>
                <a:moveTo>
                  <a:pt x="52" y="79"/>
                </a:moveTo>
                <a:cubicBezTo>
                  <a:pt x="52" y="79"/>
                  <a:pt x="52" y="79"/>
                  <a:pt x="51" y="79"/>
                </a:cubicBezTo>
                <a:cubicBezTo>
                  <a:pt x="52" y="78"/>
                  <a:pt x="52" y="78"/>
                  <a:pt x="52" y="77"/>
                </a:cubicBezTo>
                <a:cubicBezTo>
                  <a:pt x="52" y="78"/>
                  <a:pt x="52" y="78"/>
                  <a:pt x="53" y="78"/>
                </a:cubicBezTo>
                <a:cubicBezTo>
                  <a:pt x="53" y="78"/>
                  <a:pt x="52" y="78"/>
                  <a:pt x="52" y="79"/>
                </a:cubicBezTo>
                <a:close/>
                <a:moveTo>
                  <a:pt x="55" y="77"/>
                </a:moveTo>
                <a:cubicBezTo>
                  <a:pt x="56" y="77"/>
                  <a:pt x="56" y="77"/>
                  <a:pt x="56" y="77"/>
                </a:cubicBezTo>
                <a:cubicBezTo>
                  <a:pt x="56" y="77"/>
                  <a:pt x="56" y="78"/>
                  <a:pt x="55" y="77"/>
                </a:cubicBezTo>
                <a:close/>
                <a:moveTo>
                  <a:pt x="57" y="88"/>
                </a:moveTo>
                <a:cubicBezTo>
                  <a:pt x="58" y="87"/>
                  <a:pt x="58" y="87"/>
                  <a:pt x="58" y="88"/>
                </a:cubicBezTo>
                <a:cubicBezTo>
                  <a:pt x="58" y="88"/>
                  <a:pt x="58" y="88"/>
                  <a:pt x="57" y="88"/>
                </a:cubicBezTo>
                <a:close/>
                <a:moveTo>
                  <a:pt x="59" y="76"/>
                </a:moveTo>
                <a:cubicBezTo>
                  <a:pt x="59" y="76"/>
                  <a:pt x="59" y="76"/>
                  <a:pt x="59" y="76"/>
                </a:cubicBezTo>
                <a:cubicBezTo>
                  <a:pt x="59" y="76"/>
                  <a:pt x="60" y="77"/>
                  <a:pt x="59" y="76"/>
                </a:cubicBezTo>
                <a:close/>
                <a:moveTo>
                  <a:pt x="60" y="76"/>
                </a:moveTo>
                <a:cubicBezTo>
                  <a:pt x="60" y="76"/>
                  <a:pt x="60" y="76"/>
                  <a:pt x="59" y="76"/>
                </a:cubicBezTo>
                <a:cubicBezTo>
                  <a:pt x="59" y="76"/>
                  <a:pt x="60" y="76"/>
                  <a:pt x="60" y="76"/>
                </a:cubicBezTo>
                <a:close/>
                <a:moveTo>
                  <a:pt x="60" y="79"/>
                </a:moveTo>
                <a:cubicBezTo>
                  <a:pt x="60" y="79"/>
                  <a:pt x="60" y="79"/>
                  <a:pt x="60" y="78"/>
                </a:cubicBezTo>
                <a:cubicBezTo>
                  <a:pt x="60" y="79"/>
                  <a:pt x="61" y="78"/>
                  <a:pt x="61" y="78"/>
                </a:cubicBezTo>
                <a:cubicBezTo>
                  <a:pt x="61" y="79"/>
                  <a:pt x="61" y="79"/>
                  <a:pt x="60" y="79"/>
                </a:cubicBezTo>
                <a:cubicBezTo>
                  <a:pt x="60" y="79"/>
                  <a:pt x="60" y="79"/>
                  <a:pt x="60" y="79"/>
                </a:cubicBezTo>
                <a:close/>
                <a:moveTo>
                  <a:pt x="61" y="81"/>
                </a:moveTo>
                <a:cubicBezTo>
                  <a:pt x="61" y="81"/>
                  <a:pt x="61" y="81"/>
                  <a:pt x="60" y="81"/>
                </a:cubicBezTo>
                <a:cubicBezTo>
                  <a:pt x="60" y="80"/>
                  <a:pt x="61" y="80"/>
                  <a:pt x="61" y="81"/>
                </a:cubicBezTo>
                <a:close/>
                <a:moveTo>
                  <a:pt x="61" y="88"/>
                </a:moveTo>
                <a:cubicBezTo>
                  <a:pt x="61" y="88"/>
                  <a:pt x="61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60" y="87"/>
                  <a:pt x="61" y="87"/>
                  <a:pt x="62" y="88"/>
                </a:cubicBezTo>
                <a:cubicBezTo>
                  <a:pt x="61" y="87"/>
                  <a:pt x="61" y="88"/>
                  <a:pt x="61" y="88"/>
                </a:cubicBezTo>
                <a:close/>
                <a:moveTo>
                  <a:pt x="63" y="89"/>
                </a:move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88"/>
                </a:move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ubicBezTo>
                  <a:pt x="63" y="88"/>
                  <a:pt x="63" y="88"/>
                  <a:pt x="63" y="88"/>
                </a:cubicBezTo>
                <a:close/>
                <a:moveTo>
                  <a:pt x="64" y="79"/>
                </a:moveTo>
                <a:cubicBezTo>
                  <a:pt x="63" y="78"/>
                  <a:pt x="63" y="78"/>
                  <a:pt x="63" y="79"/>
                </a:cubicBezTo>
                <a:cubicBezTo>
                  <a:pt x="63" y="79"/>
                  <a:pt x="62" y="78"/>
                  <a:pt x="62" y="78"/>
                </a:cubicBezTo>
                <a:cubicBezTo>
                  <a:pt x="62" y="78"/>
                  <a:pt x="63" y="78"/>
                  <a:pt x="63" y="77"/>
                </a:cubicBezTo>
                <a:cubicBezTo>
                  <a:pt x="63" y="78"/>
                  <a:pt x="64" y="78"/>
                  <a:pt x="64" y="78"/>
                </a:cubicBezTo>
                <a:cubicBezTo>
                  <a:pt x="64" y="78"/>
                  <a:pt x="64" y="78"/>
                  <a:pt x="64" y="79"/>
                </a:cubicBezTo>
                <a:close/>
                <a:moveTo>
                  <a:pt x="65" y="76"/>
                </a:moveTo>
                <a:cubicBezTo>
                  <a:pt x="65" y="76"/>
                  <a:pt x="65" y="76"/>
                  <a:pt x="65" y="76"/>
                </a:cubicBezTo>
                <a:cubicBezTo>
                  <a:pt x="65" y="77"/>
                  <a:pt x="64" y="76"/>
                  <a:pt x="65" y="76"/>
                </a:cubicBezTo>
                <a:close/>
                <a:moveTo>
                  <a:pt x="66" y="76"/>
                </a:moveTo>
                <a:cubicBezTo>
                  <a:pt x="66" y="75"/>
                  <a:pt x="66" y="75"/>
                  <a:pt x="67" y="75"/>
                </a:cubicBezTo>
                <a:cubicBezTo>
                  <a:pt x="66" y="75"/>
                  <a:pt x="66" y="76"/>
                  <a:pt x="66" y="76"/>
                </a:cubicBezTo>
                <a:close/>
                <a:moveTo>
                  <a:pt x="72" y="73"/>
                </a:move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3"/>
                  <a:pt x="72" y="73"/>
                  <a:pt x="72" y="73"/>
                </a:cubicBezTo>
                <a:cubicBezTo>
                  <a:pt x="72" y="74"/>
                  <a:pt x="71" y="74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1" y="73"/>
                </a:cubicBezTo>
                <a:cubicBezTo>
                  <a:pt x="71" y="73"/>
                  <a:pt x="71" y="73"/>
                  <a:pt x="72" y="73"/>
                </a:cubicBezTo>
                <a:close/>
                <a:moveTo>
                  <a:pt x="71" y="75"/>
                </a:moveTo>
                <a:cubicBezTo>
                  <a:pt x="71" y="76"/>
                  <a:pt x="70" y="76"/>
                  <a:pt x="69" y="76"/>
                </a:cubicBezTo>
                <a:cubicBezTo>
                  <a:pt x="69" y="75"/>
                  <a:pt x="70" y="75"/>
                  <a:pt x="71" y="75"/>
                </a:cubicBezTo>
                <a:close/>
                <a:moveTo>
                  <a:pt x="69" y="74"/>
                </a:moveTo>
                <a:cubicBezTo>
                  <a:pt x="68" y="74"/>
                  <a:pt x="68" y="74"/>
                  <a:pt x="68" y="74"/>
                </a:cubicBezTo>
                <a:cubicBezTo>
                  <a:pt x="69" y="73"/>
                  <a:pt x="69" y="74"/>
                  <a:pt x="70" y="74"/>
                </a:cubicBezTo>
                <a:cubicBezTo>
                  <a:pt x="70" y="74"/>
                  <a:pt x="70" y="74"/>
                  <a:pt x="70" y="75"/>
                </a:cubicBezTo>
                <a:cubicBezTo>
                  <a:pt x="69" y="75"/>
                  <a:pt x="69" y="74"/>
                  <a:pt x="69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68" y="76"/>
                  <a:pt x="68" y="75"/>
                  <a:pt x="68" y="75"/>
                </a:cubicBezTo>
                <a:cubicBezTo>
                  <a:pt x="68" y="74"/>
                  <a:pt x="68" y="74"/>
                  <a:pt x="69" y="74"/>
                </a:cubicBezTo>
                <a:close/>
                <a:moveTo>
                  <a:pt x="68" y="75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5"/>
                  <a:pt x="68" y="75"/>
                  <a:pt x="68" y="75"/>
                </a:cubicBezTo>
                <a:close/>
                <a:moveTo>
                  <a:pt x="70" y="77"/>
                </a:moveTo>
                <a:cubicBezTo>
                  <a:pt x="70" y="77"/>
                  <a:pt x="69" y="77"/>
                  <a:pt x="69" y="77"/>
                </a:cubicBezTo>
                <a:cubicBezTo>
                  <a:pt x="69" y="78"/>
                  <a:pt x="68" y="78"/>
                  <a:pt x="68" y="77"/>
                </a:cubicBezTo>
                <a:cubicBezTo>
                  <a:pt x="69" y="77"/>
                  <a:pt x="69" y="76"/>
                  <a:pt x="69" y="77"/>
                </a:cubicBezTo>
                <a:cubicBezTo>
                  <a:pt x="69" y="76"/>
                  <a:pt x="70" y="76"/>
                  <a:pt x="70" y="77"/>
                </a:cubicBezTo>
                <a:cubicBezTo>
                  <a:pt x="70" y="77"/>
                  <a:pt x="70" y="77"/>
                  <a:pt x="70" y="77"/>
                </a:cubicBezTo>
                <a:close/>
                <a:moveTo>
                  <a:pt x="70" y="86"/>
                </a:moveTo>
                <a:cubicBezTo>
                  <a:pt x="70" y="86"/>
                  <a:pt x="70" y="86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0" y="85"/>
                  <a:pt x="70" y="85"/>
                </a:cubicBezTo>
                <a:cubicBezTo>
                  <a:pt x="71" y="85"/>
                  <a:pt x="71" y="85"/>
                  <a:pt x="71" y="85"/>
                </a:cubicBezTo>
                <a:cubicBezTo>
                  <a:pt x="71" y="86"/>
                  <a:pt x="71" y="86"/>
                  <a:pt x="70" y="86"/>
                </a:cubicBezTo>
                <a:close/>
                <a:moveTo>
                  <a:pt x="71" y="75"/>
                </a:moveTo>
                <a:cubicBezTo>
                  <a:pt x="72" y="75"/>
                  <a:pt x="71" y="74"/>
                  <a:pt x="72" y="74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lose/>
                <a:moveTo>
                  <a:pt x="72" y="86"/>
                </a:moveTo>
                <a:cubicBezTo>
                  <a:pt x="72" y="86"/>
                  <a:pt x="72" y="86"/>
                  <a:pt x="72" y="86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2" y="85"/>
                  <a:pt x="72" y="85"/>
                  <a:pt x="72" y="86"/>
                </a:cubicBezTo>
                <a:cubicBezTo>
                  <a:pt x="72" y="86"/>
                  <a:pt x="72" y="86"/>
                  <a:pt x="72" y="86"/>
                </a:cubicBezTo>
                <a:close/>
                <a:moveTo>
                  <a:pt x="73" y="86"/>
                </a:moveTo>
                <a:cubicBezTo>
                  <a:pt x="73" y="86"/>
                  <a:pt x="73" y="86"/>
                  <a:pt x="73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72" y="86"/>
                  <a:pt x="72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lose/>
                <a:moveTo>
                  <a:pt x="72" y="76"/>
                </a:moveTo>
                <a:cubicBezTo>
                  <a:pt x="73" y="75"/>
                  <a:pt x="74" y="76"/>
                  <a:pt x="74" y="77"/>
                </a:cubicBezTo>
                <a:cubicBezTo>
                  <a:pt x="73" y="77"/>
                  <a:pt x="73" y="76"/>
                  <a:pt x="72" y="76"/>
                </a:cubicBezTo>
                <a:close/>
                <a:moveTo>
                  <a:pt x="78" y="72"/>
                </a:moveTo>
                <a:cubicBezTo>
                  <a:pt x="78" y="73"/>
                  <a:pt x="77" y="72"/>
                  <a:pt x="77" y="72"/>
                </a:cubicBezTo>
                <a:cubicBezTo>
                  <a:pt x="77" y="72"/>
                  <a:pt x="78" y="72"/>
                  <a:pt x="78" y="72"/>
                </a:cubicBezTo>
                <a:close/>
                <a:moveTo>
                  <a:pt x="77" y="85"/>
                </a:moveTo>
                <a:cubicBezTo>
                  <a:pt x="77" y="85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7" y="85"/>
                  <a:pt x="77" y="84"/>
                  <a:pt x="78" y="84"/>
                </a:cubicBezTo>
                <a:cubicBezTo>
                  <a:pt x="78" y="85"/>
                  <a:pt x="78" y="85"/>
                  <a:pt x="77" y="85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7" y="74"/>
                  <a:pt x="77" y="74"/>
                  <a:pt x="77" y="74"/>
                </a:cubicBezTo>
                <a:cubicBezTo>
                  <a:pt x="77" y="74"/>
                  <a:pt x="76" y="74"/>
                  <a:pt x="76" y="74"/>
                </a:cubicBezTo>
                <a:cubicBezTo>
                  <a:pt x="76" y="74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80" y="71"/>
                </a:moveTo>
                <a:cubicBezTo>
                  <a:pt x="80" y="71"/>
                  <a:pt x="80" y="71"/>
                  <a:pt x="80" y="71"/>
                </a:cubicBezTo>
                <a:cubicBezTo>
                  <a:pt x="80" y="71"/>
                  <a:pt x="80" y="71"/>
                  <a:pt x="81" y="71"/>
                </a:cubicBezTo>
                <a:cubicBezTo>
                  <a:pt x="80" y="71"/>
                  <a:pt x="80" y="71"/>
                  <a:pt x="80" y="71"/>
                </a:cubicBezTo>
                <a:close/>
                <a:moveTo>
                  <a:pt x="82" y="70"/>
                </a:move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78" y="65"/>
                </a:moveTo>
                <a:cubicBezTo>
                  <a:pt x="78" y="65"/>
                  <a:pt x="78" y="64"/>
                  <a:pt x="78" y="64"/>
                </a:cubicBezTo>
                <a:cubicBezTo>
                  <a:pt x="78" y="65"/>
                  <a:pt x="78" y="66"/>
                  <a:pt x="78" y="65"/>
                </a:cubicBezTo>
                <a:close/>
                <a:moveTo>
                  <a:pt x="78" y="65"/>
                </a:moveTo>
                <a:cubicBezTo>
                  <a:pt x="79" y="64"/>
                  <a:pt x="79" y="64"/>
                  <a:pt x="80" y="64"/>
                </a:cubicBezTo>
                <a:cubicBezTo>
                  <a:pt x="80" y="65"/>
                  <a:pt x="79" y="65"/>
                  <a:pt x="78" y="65"/>
                </a:cubicBezTo>
                <a:close/>
                <a:moveTo>
                  <a:pt x="80" y="64"/>
                </a:moveTo>
                <a:cubicBezTo>
                  <a:pt x="80" y="64"/>
                  <a:pt x="81" y="64"/>
                  <a:pt x="81" y="64"/>
                </a:cubicBezTo>
                <a:cubicBezTo>
                  <a:pt x="81" y="64"/>
                  <a:pt x="81" y="65"/>
                  <a:pt x="80" y="64"/>
                </a:cubicBezTo>
                <a:close/>
                <a:moveTo>
                  <a:pt x="81" y="69"/>
                </a:moveTo>
                <a:cubicBezTo>
                  <a:pt x="81" y="68"/>
                  <a:pt x="81" y="69"/>
                  <a:pt x="82" y="69"/>
                </a:cubicBezTo>
                <a:cubicBezTo>
                  <a:pt x="81" y="69"/>
                  <a:pt x="81" y="69"/>
                  <a:pt x="81" y="69"/>
                </a:cubicBezTo>
                <a:close/>
                <a:moveTo>
                  <a:pt x="82" y="70"/>
                </a:moveTo>
                <a:cubicBezTo>
                  <a:pt x="82" y="70"/>
                  <a:pt x="81" y="70"/>
                  <a:pt x="81" y="70"/>
                </a:cubicBezTo>
                <a:cubicBezTo>
                  <a:pt x="81" y="70"/>
                  <a:pt x="81" y="70"/>
                  <a:pt x="82" y="70"/>
                </a:cubicBezTo>
                <a:cubicBezTo>
                  <a:pt x="82" y="70"/>
                  <a:pt x="82" y="70"/>
                  <a:pt x="82" y="70"/>
                </a:cubicBezTo>
                <a:close/>
                <a:moveTo>
                  <a:pt x="82" y="72"/>
                </a:moveTo>
                <a:cubicBezTo>
                  <a:pt x="82" y="72"/>
                  <a:pt x="81" y="72"/>
                  <a:pt x="81" y="71"/>
                </a:cubicBezTo>
                <a:cubicBezTo>
                  <a:pt x="81" y="71"/>
                  <a:pt x="82" y="71"/>
                  <a:pt x="82" y="71"/>
                </a:cubicBezTo>
                <a:cubicBezTo>
                  <a:pt x="82" y="72"/>
                  <a:pt x="82" y="72"/>
                  <a:pt x="82" y="72"/>
                </a:cubicBezTo>
                <a:cubicBezTo>
                  <a:pt x="82" y="72"/>
                  <a:pt x="82" y="71"/>
                  <a:pt x="82" y="71"/>
                </a:cubicBezTo>
                <a:cubicBezTo>
                  <a:pt x="82" y="71"/>
                  <a:pt x="82" y="71"/>
                  <a:pt x="83" y="71"/>
                </a:cubicBezTo>
                <a:cubicBezTo>
                  <a:pt x="82" y="71"/>
                  <a:pt x="82" y="71"/>
                  <a:pt x="82" y="72"/>
                </a:cubicBezTo>
                <a:close/>
                <a:moveTo>
                  <a:pt x="84" y="69"/>
                </a:move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lose/>
                <a:moveTo>
                  <a:pt x="84" y="68"/>
                </a:moveTo>
                <a:cubicBezTo>
                  <a:pt x="84" y="68"/>
                  <a:pt x="84" y="68"/>
                  <a:pt x="83" y="68"/>
                </a:cubicBezTo>
                <a:cubicBezTo>
                  <a:pt x="83" y="67"/>
                  <a:pt x="84" y="68"/>
                  <a:pt x="84" y="68"/>
                </a:cubicBezTo>
                <a:close/>
                <a:moveTo>
                  <a:pt x="87" y="70"/>
                </a:moveTo>
                <a:cubicBezTo>
                  <a:pt x="87" y="70"/>
                  <a:pt x="87" y="70"/>
                  <a:pt x="87" y="71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0"/>
                  <a:pt x="87" y="70"/>
                  <a:pt x="87" y="70"/>
                </a:cubicBezTo>
                <a:close/>
                <a:moveTo>
                  <a:pt x="87" y="68"/>
                </a:moveTo>
                <a:cubicBezTo>
                  <a:pt x="87" y="68"/>
                  <a:pt x="87" y="68"/>
                  <a:pt x="87" y="68"/>
                </a:cubicBezTo>
                <a:cubicBezTo>
                  <a:pt x="87" y="68"/>
                  <a:pt x="87" y="68"/>
                  <a:pt x="87" y="68"/>
                </a:cubicBezTo>
                <a:close/>
                <a:moveTo>
                  <a:pt x="87" y="69"/>
                </a:move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69"/>
                  <a:pt x="87" y="69"/>
                  <a:pt x="87" y="69"/>
                </a:cubicBezTo>
                <a:close/>
                <a:moveTo>
                  <a:pt x="86" y="64"/>
                </a:moveTo>
                <a:cubicBezTo>
                  <a:pt x="85" y="64"/>
                  <a:pt x="85" y="64"/>
                  <a:pt x="85" y="64"/>
                </a:cubicBezTo>
                <a:cubicBezTo>
                  <a:pt x="85" y="64"/>
                  <a:pt x="85" y="63"/>
                  <a:pt x="86" y="64"/>
                </a:cubicBezTo>
                <a:close/>
                <a:moveTo>
                  <a:pt x="85" y="69"/>
                </a:move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5" y="69"/>
                  <a:pt x="85" y="69"/>
                  <a:pt x="85" y="69"/>
                </a:cubicBezTo>
                <a:close/>
                <a:moveTo>
                  <a:pt x="85" y="70"/>
                </a:move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5" y="70"/>
                  <a:pt x="85" y="70"/>
                  <a:pt x="85" y="70"/>
                </a:cubicBezTo>
                <a:close/>
                <a:moveTo>
                  <a:pt x="85" y="71"/>
                </a:moveTo>
                <a:cubicBezTo>
                  <a:pt x="85" y="71"/>
                  <a:pt x="84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84" y="70"/>
                  <a:pt x="85" y="70"/>
                  <a:pt x="85" y="70"/>
                </a:cubicBezTo>
                <a:cubicBezTo>
                  <a:pt x="85" y="70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1"/>
                  <a:pt x="85" y="71"/>
                  <a:pt x="85" y="71"/>
                </a:cubicBezTo>
                <a:close/>
                <a:moveTo>
                  <a:pt x="85" y="84"/>
                </a:move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85" y="84"/>
                  <a:pt x="85" y="83"/>
                  <a:pt x="85" y="83"/>
                </a:cubicBezTo>
                <a:cubicBezTo>
                  <a:pt x="86" y="83"/>
                  <a:pt x="85" y="83"/>
                  <a:pt x="85" y="84"/>
                </a:cubicBezTo>
                <a:close/>
                <a:moveTo>
                  <a:pt x="85" y="68"/>
                </a:moveTo>
                <a:cubicBezTo>
                  <a:pt x="85" y="68"/>
                  <a:pt x="86" y="68"/>
                  <a:pt x="86" y="68"/>
                </a:cubicBezTo>
                <a:cubicBezTo>
                  <a:pt x="86" y="68"/>
                  <a:pt x="85" y="69"/>
                  <a:pt x="85" y="68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1"/>
                  <a:pt x="86" y="71"/>
                  <a:pt x="86" y="71"/>
                </a:cubicBezTo>
                <a:close/>
                <a:moveTo>
                  <a:pt x="86" y="71"/>
                </a:moveTo>
                <a:cubicBezTo>
                  <a:pt x="86" y="71"/>
                  <a:pt x="86" y="71"/>
                  <a:pt x="86" y="71"/>
                </a:cubicBezTo>
                <a:cubicBezTo>
                  <a:pt x="86" y="70"/>
                  <a:pt x="86" y="70"/>
                  <a:pt x="86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87" y="70"/>
                  <a:pt x="86" y="70"/>
                  <a:pt x="86" y="71"/>
                </a:cubicBezTo>
                <a:close/>
                <a:moveTo>
                  <a:pt x="87" y="84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7" y="84"/>
                </a:cubicBezTo>
                <a:close/>
                <a:moveTo>
                  <a:pt x="87" y="83"/>
                </a:moveTo>
                <a:cubicBezTo>
                  <a:pt x="87" y="83"/>
                  <a:pt x="87" y="83"/>
                  <a:pt x="87" y="83"/>
                </a:cubicBezTo>
                <a:cubicBezTo>
                  <a:pt x="87" y="83"/>
                  <a:pt x="87" y="83"/>
                  <a:pt x="88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88" y="59"/>
                </a:move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88" y="58"/>
                  <a:pt x="88" y="58"/>
                </a:cubicBezTo>
                <a:cubicBezTo>
                  <a:pt x="89" y="58"/>
                  <a:pt x="88" y="58"/>
                  <a:pt x="88" y="59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88" y="67"/>
                </a:moveTo>
                <a:cubicBezTo>
                  <a:pt x="88" y="67"/>
                  <a:pt x="88" y="68"/>
                  <a:pt x="88" y="68"/>
                </a:cubicBezTo>
                <a:cubicBezTo>
                  <a:pt x="88" y="68"/>
                  <a:pt x="88" y="67"/>
                  <a:pt x="88" y="67"/>
                </a:cubicBezTo>
                <a:cubicBezTo>
                  <a:pt x="88" y="67"/>
                  <a:pt x="88" y="67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88" y="67"/>
                </a:cubicBezTo>
                <a:close/>
                <a:moveTo>
                  <a:pt x="89" y="73"/>
                </a:move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3"/>
                  <a:pt x="89" y="72"/>
                  <a:pt x="89" y="73"/>
                </a:cubicBezTo>
                <a:close/>
                <a:moveTo>
                  <a:pt x="89" y="68"/>
                </a:moveTo>
                <a:cubicBezTo>
                  <a:pt x="89" y="68"/>
                  <a:pt x="89" y="68"/>
                  <a:pt x="89" y="67"/>
                </a:cubicBezTo>
                <a:cubicBezTo>
                  <a:pt x="89" y="68"/>
                  <a:pt x="89" y="68"/>
                  <a:pt x="89" y="68"/>
                </a:cubicBezTo>
                <a:cubicBezTo>
                  <a:pt x="89" y="68"/>
                  <a:pt x="89" y="68"/>
                  <a:pt x="89" y="68"/>
                </a:cubicBezTo>
                <a:close/>
                <a:moveTo>
                  <a:pt x="89" y="67"/>
                </a:moveTo>
                <a:cubicBezTo>
                  <a:pt x="89" y="67"/>
                  <a:pt x="89" y="67"/>
                  <a:pt x="89" y="67"/>
                </a:cubicBezTo>
                <a:cubicBezTo>
                  <a:pt x="89" y="67"/>
                  <a:pt x="89" y="67"/>
                  <a:pt x="90" y="67"/>
                </a:cubicBezTo>
                <a:cubicBezTo>
                  <a:pt x="90" y="67"/>
                  <a:pt x="89" y="67"/>
                  <a:pt x="89" y="67"/>
                </a:cubicBezTo>
                <a:close/>
                <a:moveTo>
                  <a:pt x="89" y="58"/>
                </a:moveTo>
                <a:cubicBezTo>
                  <a:pt x="89" y="58"/>
                  <a:pt x="89" y="57"/>
                  <a:pt x="90" y="57"/>
                </a:cubicBezTo>
                <a:cubicBezTo>
                  <a:pt x="90" y="58"/>
                  <a:pt x="90" y="58"/>
                  <a:pt x="89" y="58"/>
                </a:cubicBezTo>
                <a:cubicBezTo>
                  <a:pt x="90" y="58"/>
                  <a:pt x="90" y="58"/>
                  <a:pt x="90" y="59"/>
                </a:cubicBezTo>
                <a:cubicBezTo>
                  <a:pt x="90" y="59"/>
                  <a:pt x="89" y="59"/>
                  <a:pt x="89" y="58"/>
                </a:cubicBezTo>
                <a:close/>
                <a:moveTo>
                  <a:pt x="90" y="68"/>
                </a:moveTo>
                <a:cubicBezTo>
                  <a:pt x="90" y="68"/>
                  <a:pt x="90" y="68"/>
                  <a:pt x="90" y="68"/>
                </a:cubicBezTo>
                <a:cubicBezTo>
                  <a:pt x="90" y="68"/>
                  <a:pt x="90" y="68"/>
                  <a:pt x="90" y="67"/>
                </a:cubicBezTo>
                <a:cubicBezTo>
                  <a:pt x="90" y="68"/>
                  <a:pt x="90" y="68"/>
                  <a:pt x="90" y="68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0" y="67"/>
                  <a:pt x="90" y="67"/>
                </a:cubicBezTo>
                <a:close/>
                <a:moveTo>
                  <a:pt x="90" y="67"/>
                </a:moveTo>
                <a:cubicBezTo>
                  <a:pt x="90" y="67"/>
                  <a:pt x="90" y="67"/>
                  <a:pt x="90" y="67"/>
                </a:cubicBezTo>
                <a:cubicBezTo>
                  <a:pt x="90" y="67"/>
                  <a:pt x="91" y="67"/>
                  <a:pt x="91" y="67"/>
                </a:cubicBezTo>
                <a:cubicBezTo>
                  <a:pt x="91" y="67"/>
                  <a:pt x="91" y="67"/>
                  <a:pt x="90" y="67"/>
                </a:cubicBezTo>
                <a:close/>
                <a:moveTo>
                  <a:pt x="90" y="58"/>
                </a:moveTo>
                <a:cubicBezTo>
                  <a:pt x="91" y="59"/>
                  <a:pt x="91" y="58"/>
                  <a:pt x="91" y="58"/>
                </a:cubicBezTo>
                <a:cubicBezTo>
                  <a:pt x="91" y="58"/>
                  <a:pt x="91" y="59"/>
                  <a:pt x="91" y="59"/>
                </a:cubicBezTo>
                <a:cubicBezTo>
                  <a:pt x="91" y="59"/>
                  <a:pt x="90" y="59"/>
                  <a:pt x="90" y="58"/>
                </a:cubicBezTo>
                <a:close/>
                <a:moveTo>
                  <a:pt x="91" y="60"/>
                </a:moveTo>
                <a:cubicBezTo>
                  <a:pt x="92" y="60"/>
                  <a:pt x="91" y="61"/>
                  <a:pt x="91" y="61"/>
                </a:cubicBezTo>
                <a:cubicBezTo>
                  <a:pt x="91" y="60"/>
                  <a:pt x="91" y="60"/>
                  <a:pt x="91" y="60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6"/>
                </a:cubicBez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1" y="67"/>
                </a:cubicBezTo>
                <a:close/>
                <a:moveTo>
                  <a:pt x="91" y="68"/>
                </a:move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ubicBezTo>
                  <a:pt x="91" y="68"/>
                  <a:pt x="91" y="68"/>
                  <a:pt x="91" y="68"/>
                </a:cubicBezTo>
                <a:close/>
                <a:moveTo>
                  <a:pt x="91" y="67"/>
                </a:moveTo>
                <a:cubicBezTo>
                  <a:pt x="91" y="67"/>
                  <a:pt x="91" y="67"/>
                  <a:pt x="91" y="67"/>
                </a:cubicBezTo>
                <a:cubicBezTo>
                  <a:pt x="91" y="67"/>
                  <a:pt x="91" y="67"/>
                  <a:pt x="92" y="66"/>
                </a:cubicBezTo>
                <a:cubicBezTo>
                  <a:pt x="92" y="67"/>
                  <a:pt x="92" y="67"/>
                  <a:pt x="92" y="67"/>
                </a:cubicBezTo>
                <a:cubicBezTo>
                  <a:pt x="92" y="67"/>
                  <a:pt x="91" y="67"/>
                  <a:pt x="91" y="67"/>
                </a:cubicBezTo>
                <a:close/>
                <a:moveTo>
                  <a:pt x="93" y="67"/>
                </a:moveTo>
                <a:cubicBezTo>
                  <a:pt x="93" y="66"/>
                  <a:pt x="93" y="66"/>
                  <a:pt x="93" y="66"/>
                </a:cubicBezTo>
                <a:cubicBezTo>
                  <a:pt x="93" y="67"/>
                  <a:pt x="93" y="67"/>
                  <a:pt x="93" y="67"/>
                </a:cubicBezTo>
                <a:close/>
                <a:moveTo>
                  <a:pt x="92" y="58"/>
                </a:moveTo>
                <a:cubicBezTo>
                  <a:pt x="92" y="58"/>
                  <a:pt x="92" y="58"/>
                  <a:pt x="92" y="58"/>
                </a:cubicBezTo>
                <a:cubicBezTo>
                  <a:pt x="92" y="58"/>
                  <a:pt x="93" y="58"/>
                  <a:pt x="93" y="58"/>
                </a:cubicBezTo>
                <a:cubicBezTo>
                  <a:pt x="93" y="58"/>
                  <a:pt x="92" y="58"/>
                  <a:pt x="92" y="58"/>
                </a:cubicBezTo>
                <a:close/>
                <a:moveTo>
                  <a:pt x="39" y="102"/>
                </a:moveTo>
                <a:cubicBezTo>
                  <a:pt x="39" y="102"/>
                  <a:pt x="39" y="101"/>
                  <a:pt x="39" y="101"/>
                </a:cubicBezTo>
                <a:cubicBezTo>
                  <a:pt x="39" y="101"/>
                  <a:pt x="39" y="102"/>
                  <a:pt x="39" y="102"/>
                </a:cubicBezTo>
                <a:close/>
                <a:moveTo>
                  <a:pt x="40" y="102"/>
                </a:moveTo>
                <a:cubicBezTo>
                  <a:pt x="41" y="102"/>
                  <a:pt x="40" y="102"/>
                  <a:pt x="40" y="101"/>
                </a:cubicBezTo>
                <a:cubicBezTo>
                  <a:pt x="41" y="102"/>
                  <a:pt x="41" y="102"/>
                  <a:pt x="41" y="102"/>
                </a:cubicBezTo>
                <a:cubicBezTo>
                  <a:pt x="41" y="102"/>
                  <a:pt x="41" y="102"/>
                  <a:pt x="40" y="102"/>
                </a:cubicBezTo>
                <a:close/>
                <a:moveTo>
                  <a:pt x="19" y="120"/>
                </a:moveTo>
                <a:cubicBezTo>
                  <a:pt x="19" y="119"/>
                  <a:pt x="19" y="120"/>
                  <a:pt x="18" y="120"/>
                </a:cubicBezTo>
                <a:cubicBezTo>
                  <a:pt x="18" y="119"/>
                  <a:pt x="19" y="119"/>
                  <a:pt x="19" y="119"/>
                </a:cubicBezTo>
                <a:cubicBezTo>
                  <a:pt x="19" y="119"/>
                  <a:pt x="19" y="120"/>
                  <a:pt x="19" y="120"/>
                </a:cubicBezTo>
                <a:close/>
                <a:moveTo>
                  <a:pt x="33" y="118"/>
                </a:moveTo>
                <a:cubicBezTo>
                  <a:pt x="33" y="117"/>
                  <a:pt x="34" y="118"/>
                  <a:pt x="34" y="118"/>
                </a:cubicBezTo>
                <a:cubicBezTo>
                  <a:pt x="34" y="118"/>
                  <a:pt x="34" y="118"/>
                  <a:pt x="33" y="118"/>
                </a:cubicBezTo>
                <a:close/>
                <a:moveTo>
                  <a:pt x="43" y="110"/>
                </a:moveTo>
                <a:cubicBezTo>
                  <a:pt x="43" y="109"/>
                  <a:pt x="44" y="109"/>
                  <a:pt x="44" y="109"/>
                </a:cubicBezTo>
                <a:cubicBezTo>
                  <a:pt x="44" y="109"/>
                  <a:pt x="44" y="110"/>
                  <a:pt x="43" y="110"/>
                </a:cubicBezTo>
                <a:close/>
                <a:moveTo>
                  <a:pt x="49" y="99"/>
                </a:moveTo>
                <a:cubicBezTo>
                  <a:pt x="49" y="99"/>
                  <a:pt x="48" y="99"/>
                  <a:pt x="48" y="99"/>
                </a:cubicBezTo>
                <a:cubicBezTo>
                  <a:pt x="48" y="99"/>
                  <a:pt x="49" y="98"/>
                  <a:pt x="49" y="99"/>
                </a:cubicBezTo>
                <a:close/>
                <a:moveTo>
                  <a:pt x="41" y="104"/>
                </a:moveTo>
                <a:cubicBezTo>
                  <a:pt x="41" y="104"/>
                  <a:pt x="42" y="104"/>
                  <a:pt x="41" y="103"/>
                </a:cubicBezTo>
                <a:cubicBezTo>
                  <a:pt x="41" y="103"/>
                  <a:pt x="41" y="103"/>
                  <a:pt x="42" y="103"/>
                </a:cubicBezTo>
                <a:cubicBezTo>
                  <a:pt x="41" y="103"/>
                  <a:pt x="42" y="105"/>
                  <a:pt x="41" y="104"/>
                </a:cubicBezTo>
                <a:close/>
                <a:moveTo>
                  <a:pt x="45" y="104"/>
                </a:moveTo>
                <a:cubicBezTo>
                  <a:pt x="44" y="103"/>
                  <a:pt x="45" y="104"/>
                  <a:pt x="44" y="103"/>
                </a:cubicBezTo>
                <a:cubicBezTo>
                  <a:pt x="44" y="104"/>
                  <a:pt x="43" y="104"/>
                  <a:pt x="43" y="104"/>
                </a:cubicBezTo>
                <a:cubicBezTo>
                  <a:pt x="43" y="104"/>
                  <a:pt x="43" y="104"/>
                  <a:pt x="43" y="103"/>
                </a:cubicBezTo>
                <a:cubicBezTo>
                  <a:pt x="43" y="104"/>
                  <a:pt x="42" y="104"/>
                  <a:pt x="42" y="104"/>
                </a:cubicBezTo>
                <a:cubicBezTo>
                  <a:pt x="42" y="103"/>
                  <a:pt x="42" y="103"/>
                  <a:pt x="43" y="104"/>
                </a:cubicBezTo>
                <a:cubicBezTo>
                  <a:pt x="43" y="103"/>
                  <a:pt x="43" y="103"/>
                  <a:pt x="43" y="102"/>
                </a:cubicBezTo>
                <a:cubicBezTo>
                  <a:pt x="44" y="103"/>
                  <a:pt x="44" y="101"/>
                  <a:pt x="45" y="102"/>
                </a:cubicBezTo>
                <a:cubicBezTo>
                  <a:pt x="45" y="101"/>
                  <a:pt x="46" y="101"/>
                  <a:pt x="46" y="102"/>
                </a:cubicBezTo>
                <a:cubicBezTo>
                  <a:pt x="45" y="102"/>
                  <a:pt x="46" y="103"/>
                  <a:pt x="45" y="104"/>
                </a:cubicBezTo>
                <a:close/>
                <a:moveTo>
                  <a:pt x="48" y="117"/>
                </a:moveTo>
                <a:cubicBezTo>
                  <a:pt x="48" y="117"/>
                  <a:pt x="48" y="117"/>
                  <a:pt x="49" y="117"/>
                </a:cubicBezTo>
                <a:cubicBezTo>
                  <a:pt x="49" y="118"/>
                  <a:pt x="48" y="118"/>
                  <a:pt x="48" y="117"/>
                </a:cubicBezTo>
                <a:close/>
                <a:moveTo>
                  <a:pt x="50" y="102"/>
                </a:moveTo>
                <a:cubicBezTo>
                  <a:pt x="50" y="102"/>
                  <a:pt x="49" y="102"/>
                  <a:pt x="49" y="103"/>
                </a:cubicBezTo>
                <a:cubicBezTo>
                  <a:pt x="49" y="103"/>
                  <a:pt x="49" y="103"/>
                  <a:pt x="49" y="102"/>
                </a:cubicBezTo>
                <a:cubicBezTo>
                  <a:pt x="48" y="103"/>
                  <a:pt x="47" y="103"/>
                  <a:pt x="47" y="103"/>
                </a:cubicBezTo>
                <a:cubicBezTo>
                  <a:pt x="47" y="103"/>
                  <a:pt x="47" y="102"/>
                  <a:pt x="46" y="103"/>
                </a:cubicBezTo>
                <a:cubicBezTo>
                  <a:pt x="46" y="103"/>
                  <a:pt x="45" y="102"/>
                  <a:pt x="46" y="102"/>
                </a:cubicBezTo>
                <a:cubicBezTo>
                  <a:pt x="46" y="102"/>
                  <a:pt x="46" y="103"/>
                  <a:pt x="46" y="103"/>
                </a:cubicBezTo>
                <a:cubicBezTo>
                  <a:pt x="46" y="101"/>
                  <a:pt x="47" y="101"/>
                  <a:pt x="48" y="101"/>
                </a:cubicBezTo>
                <a:cubicBezTo>
                  <a:pt x="48" y="101"/>
                  <a:pt x="48" y="101"/>
                  <a:pt x="48" y="101"/>
                </a:cubicBezTo>
                <a:cubicBezTo>
                  <a:pt x="49" y="101"/>
                  <a:pt x="49" y="100"/>
                  <a:pt x="49" y="100"/>
                </a:cubicBezTo>
                <a:cubicBezTo>
                  <a:pt x="50" y="101"/>
                  <a:pt x="49" y="102"/>
                  <a:pt x="48" y="102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9" y="102"/>
                  <a:pt x="49" y="102"/>
                </a:cubicBezTo>
                <a:cubicBezTo>
                  <a:pt x="49" y="101"/>
                  <a:pt x="50" y="101"/>
                  <a:pt x="50" y="101"/>
                </a:cubicBezTo>
                <a:cubicBezTo>
                  <a:pt x="50" y="101"/>
                  <a:pt x="50" y="102"/>
                  <a:pt x="50" y="102"/>
                </a:cubicBezTo>
                <a:close/>
                <a:moveTo>
                  <a:pt x="51" y="116"/>
                </a:moveTo>
                <a:cubicBezTo>
                  <a:pt x="51" y="116"/>
                  <a:pt x="50" y="116"/>
                  <a:pt x="50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1" y="116"/>
                </a:cubicBezTo>
                <a:close/>
                <a:moveTo>
                  <a:pt x="51" y="116"/>
                </a:moveTo>
                <a:cubicBezTo>
                  <a:pt x="51" y="116"/>
                  <a:pt x="51" y="116"/>
                  <a:pt x="51" y="116"/>
                </a:cubicBezTo>
                <a:cubicBezTo>
                  <a:pt x="51" y="116"/>
                  <a:pt x="51" y="116"/>
                  <a:pt x="52" y="116"/>
                </a:cubicBezTo>
                <a:cubicBezTo>
                  <a:pt x="52" y="116"/>
                  <a:pt x="51" y="117"/>
                  <a:pt x="51" y="116"/>
                </a:cubicBezTo>
                <a:close/>
                <a:moveTo>
                  <a:pt x="52" y="101"/>
                </a:moveTo>
                <a:cubicBezTo>
                  <a:pt x="51" y="100"/>
                  <a:pt x="51" y="100"/>
                  <a:pt x="51" y="101"/>
                </a:cubicBezTo>
                <a:cubicBezTo>
                  <a:pt x="50" y="101"/>
                  <a:pt x="50" y="101"/>
                  <a:pt x="50" y="101"/>
                </a:cubicBezTo>
                <a:cubicBezTo>
                  <a:pt x="51" y="100"/>
                  <a:pt x="51" y="100"/>
                  <a:pt x="52" y="100"/>
                </a:cubicBezTo>
                <a:lnTo>
                  <a:pt x="52" y="101"/>
                </a:lnTo>
                <a:close/>
                <a:moveTo>
                  <a:pt x="46" y="120"/>
                </a:moveTo>
                <a:cubicBezTo>
                  <a:pt x="46" y="120"/>
                  <a:pt x="46" y="120"/>
                  <a:pt x="46" y="120"/>
                </a:cubicBezTo>
                <a:cubicBezTo>
                  <a:pt x="46" y="120"/>
                  <a:pt x="47" y="120"/>
                  <a:pt x="47" y="120"/>
                </a:cubicBezTo>
                <a:cubicBezTo>
                  <a:pt x="47" y="120"/>
                  <a:pt x="46" y="120"/>
                  <a:pt x="46" y="120"/>
                </a:cubicBezTo>
                <a:close/>
                <a:moveTo>
                  <a:pt x="27" y="126"/>
                </a:moveTo>
                <a:cubicBezTo>
                  <a:pt x="27" y="126"/>
                  <a:pt x="27" y="126"/>
                  <a:pt x="27" y="125"/>
                </a:cubicBezTo>
                <a:cubicBezTo>
                  <a:pt x="27" y="126"/>
                  <a:pt x="28" y="125"/>
                  <a:pt x="28" y="125"/>
                </a:cubicBezTo>
                <a:cubicBezTo>
                  <a:pt x="28" y="125"/>
                  <a:pt x="28" y="126"/>
                  <a:pt x="28" y="126"/>
                </a:cubicBezTo>
                <a:cubicBezTo>
                  <a:pt x="27" y="126"/>
                  <a:pt x="28" y="126"/>
                  <a:pt x="27" y="126"/>
                </a:cubicBezTo>
                <a:close/>
                <a:moveTo>
                  <a:pt x="35" y="124"/>
                </a:moveTo>
                <a:cubicBezTo>
                  <a:pt x="36" y="124"/>
                  <a:pt x="37" y="124"/>
                  <a:pt x="37" y="124"/>
                </a:cubicBezTo>
                <a:cubicBezTo>
                  <a:pt x="36" y="124"/>
                  <a:pt x="36" y="125"/>
                  <a:pt x="35" y="124"/>
                </a:cubicBezTo>
                <a:close/>
                <a:moveTo>
                  <a:pt x="39" y="124"/>
                </a:moveTo>
                <a:cubicBezTo>
                  <a:pt x="39" y="124"/>
                  <a:pt x="38" y="124"/>
                  <a:pt x="38" y="124"/>
                </a:cubicBezTo>
                <a:cubicBezTo>
                  <a:pt x="38" y="123"/>
                  <a:pt x="39" y="124"/>
                  <a:pt x="39" y="124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9" y="127"/>
                  <a:pt x="38" y="126"/>
                  <a:pt x="38" y="127"/>
                </a:cubicBezTo>
                <a:cubicBezTo>
                  <a:pt x="38" y="126"/>
                  <a:pt x="38" y="126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7" y="125"/>
                </a:cubicBezTo>
                <a:cubicBezTo>
                  <a:pt x="37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5"/>
                  <a:pt x="38" y="125"/>
                  <a:pt x="38" y="125"/>
                </a:cubicBezTo>
                <a:cubicBezTo>
                  <a:pt x="38" y="126"/>
                  <a:pt x="38" y="126"/>
                  <a:pt x="38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8" y="125"/>
                </a:cubicBezTo>
                <a:cubicBezTo>
                  <a:pt x="39" y="125"/>
                  <a:pt x="39" y="125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39" y="126"/>
                  <a:pt x="39" y="126"/>
                </a:cubicBezTo>
                <a:cubicBezTo>
                  <a:pt x="39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6"/>
                </a:moveTo>
                <a:cubicBezTo>
                  <a:pt x="40" y="126"/>
                  <a:pt x="40" y="126"/>
                  <a:pt x="40" y="125"/>
                </a:cubicBezTo>
                <a:cubicBezTo>
                  <a:pt x="40" y="125"/>
                  <a:pt x="40" y="125"/>
                  <a:pt x="40" y="125"/>
                </a:cubicBezTo>
                <a:cubicBezTo>
                  <a:pt x="40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125"/>
                  <a:pt x="40" y="125"/>
                  <a:pt x="40" y="125"/>
                </a:cubicBezTo>
                <a:cubicBezTo>
                  <a:pt x="40" y="125"/>
                  <a:pt x="40" y="126"/>
                  <a:pt x="40" y="126"/>
                </a:cubicBezTo>
                <a:cubicBezTo>
                  <a:pt x="40" y="126"/>
                  <a:pt x="40" y="126"/>
                  <a:pt x="40" y="126"/>
                </a:cubicBezTo>
                <a:close/>
                <a:moveTo>
                  <a:pt x="40" y="124"/>
                </a:move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40" y="124"/>
                  <a:pt x="40" y="123"/>
                  <a:pt x="40" y="123"/>
                </a:cubicBezTo>
                <a:cubicBezTo>
                  <a:pt x="40" y="123"/>
                  <a:pt x="40" y="123"/>
                  <a:pt x="41" y="124"/>
                </a:cubicBezTo>
                <a:cubicBezTo>
                  <a:pt x="40" y="123"/>
                  <a:pt x="40" y="124"/>
                  <a:pt x="40" y="124"/>
                </a:cubicBezTo>
                <a:close/>
                <a:moveTo>
                  <a:pt x="45" y="124"/>
                </a:move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5" y="124"/>
                  <a:pt x="45" y="124"/>
                  <a:pt x="45" y="124"/>
                </a:cubicBezTo>
                <a:close/>
                <a:moveTo>
                  <a:pt x="51" y="119"/>
                </a:moveTo>
                <a:cubicBezTo>
                  <a:pt x="51" y="119"/>
                  <a:pt x="51" y="119"/>
                  <a:pt x="51" y="119"/>
                </a:cubicBezTo>
                <a:cubicBezTo>
                  <a:pt x="51" y="120"/>
                  <a:pt x="52" y="119"/>
                  <a:pt x="52" y="120"/>
                </a:cubicBezTo>
                <a:cubicBezTo>
                  <a:pt x="52" y="120"/>
                  <a:pt x="51" y="120"/>
                  <a:pt x="51" y="120"/>
                </a:cubicBezTo>
                <a:cubicBezTo>
                  <a:pt x="51" y="120"/>
                  <a:pt x="51" y="120"/>
                  <a:pt x="51" y="119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1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121"/>
                  <a:pt x="50" y="120"/>
                  <a:pt x="50" y="120"/>
                </a:cubicBezTo>
                <a:cubicBezTo>
                  <a:pt x="50" y="120"/>
                  <a:pt x="50" y="120"/>
                  <a:pt x="50" y="120"/>
                </a:cubicBezTo>
                <a:close/>
                <a:moveTo>
                  <a:pt x="48" y="123"/>
                </a:moveTo>
                <a:cubicBezTo>
                  <a:pt x="48" y="123"/>
                  <a:pt x="48" y="123"/>
                  <a:pt x="47" y="123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8" y="122"/>
                  <a:pt x="48" y="123"/>
                </a:cubicBezTo>
                <a:cubicBezTo>
                  <a:pt x="48" y="123"/>
                  <a:pt x="48" y="123"/>
                  <a:pt x="48" y="123"/>
                </a:cubicBezTo>
                <a:close/>
                <a:moveTo>
                  <a:pt x="48" y="121"/>
                </a:moveTo>
                <a:cubicBezTo>
                  <a:pt x="48" y="121"/>
                  <a:pt x="49" y="119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8" y="121"/>
                  <a:pt x="48" y="121"/>
                  <a:pt x="48" y="121"/>
                </a:cubicBezTo>
                <a:close/>
                <a:moveTo>
                  <a:pt x="50" y="123"/>
                </a:moveTo>
                <a:cubicBezTo>
                  <a:pt x="50" y="123"/>
                  <a:pt x="50" y="123"/>
                  <a:pt x="49" y="123"/>
                </a:cubicBezTo>
                <a:cubicBezTo>
                  <a:pt x="49" y="123"/>
                  <a:pt x="49" y="123"/>
                  <a:pt x="49" y="122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ubicBezTo>
                  <a:pt x="49" y="122"/>
                  <a:pt x="49" y="122"/>
                  <a:pt x="50" y="122"/>
                </a:cubicBezTo>
                <a:cubicBezTo>
                  <a:pt x="50" y="122"/>
                  <a:pt x="50" y="122"/>
                  <a:pt x="49" y="122"/>
                </a:cubicBezTo>
                <a:cubicBezTo>
                  <a:pt x="49" y="122"/>
                  <a:pt x="50" y="122"/>
                  <a:pt x="50" y="122"/>
                </a:cubicBezTo>
                <a:cubicBezTo>
                  <a:pt x="50" y="122"/>
                  <a:pt x="49" y="122"/>
                  <a:pt x="49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lose/>
                <a:moveTo>
                  <a:pt x="50" y="122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ubicBezTo>
                  <a:pt x="50" y="122"/>
                  <a:pt x="50" y="122"/>
                  <a:pt x="50" y="122"/>
                </a:cubicBezTo>
                <a:close/>
                <a:moveTo>
                  <a:pt x="51" y="122"/>
                </a:moveTo>
                <a:cubicBezTo>
                  <a:pt x="51" y="122"/>
                  <a:pt x="51" y="123"/>
                  <a:pt x="51" y="123"/>
                </a:cubicBezTo>
                <a:cubicBezTo>
                  <a:pt x="51" y="123"/>
                  <a:pt x="51" y="123"/>
                  <a:pt x="51" y="123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1"/>
                  <a:pt x="50" y="122"/>
                  <a:pt x="50" y="121"/>
                </a:cubicBezTo>
                <a:cubicBezTo>
                  <a:pt x="50" y="121"/>
                  <a:pt x="51" y="121"/>
                  <a:pt x="51" y="121"/>
                </a:cubicBezTo>
                <a:cubicBezTo>
                  <a:pt x="51" y="122"/>
                  <a:pt x="51" y="122"/>
                  <a:pt x="52" y="122"/>
                </a:cubicBezTo>
                <a:cubicBezTo>
                  <a:pt x="52" y="122"/>
                  <a:pt x="52" y="122"/>
                  <a:pt x="51" y="122"/>
                </a:cubicBezTo>
                <a:close/>
                <a:moveTo>
                  <a:pt x="51" y="121"/>
                </a:moveTo>
                <a:cubicBezTo>
                  <a:pt x="51" y="120"/>
                  <a:pt x="52" y="120"/>
                  <a:pt x="52" y="121"/>
                </a:cubicBezTo>
                <a:cubicBezTo>
                  <a:pt x="52" y="121"/>
                  <a:pt x="51" y="121"/>
                  <a:pt x="51" y="121"/>
                </a:cubicBezTo>
                <a:close/>
                <a:moveTo>
                  <a:pt x="6" y="141"/>
                </a:moveTo>
                <a:cubicBezTo>
                  <a:pt x="6" y="141"/>
                  <a:pt x="6" y="141"/>
                  <a:pt x="6" y="140"/>
                </a:cubicBezTo>
                <a:cubicBezTo>
                  <a:pt x="7" y="141"/>
                  <a:pt x="7" y="140"/>
                  <a:pt x="7" y="141"/>
                </a:cubicBezTo>
                <a:cubicBezTo>
                  <a:pt x="7" y="141"/>
                  <a:pt x="7" y="141"/>
                  <a:pt x="6" y="141"/>
                </a:cubicBezTo>
                <a:close/>
                <a:moveTo>
                  <a:pt x="10" y="140"/>
                </a:moveTo>
                <a:cubicBezTo>
                  <a:pt x="9" y="140"/>
                  <a:pt x="9" y="141"/>
                  <a:pt x="9" y="140"/>
                </a:cubicBezTo>
                <a:cubicBezTo>
                  <a:pt x="8" y="140"/>
                  <a:pt x="10" y="139"/>
                  <a:pt x="10" y="140"/>
                </a:cubicBezTo>
                <a:close/>
                <a:moveTo>
                  <a:pt x="13" y="141"/>
                </a:moveTo>
                <a:cubicBezTo>
                  <a:pt x="13" y="140"/>
                  <a:pt x="13" y="140"/>
                  <a:pt x="12" y="140"/>
                </a:cubicBezTo>
                <a:cubicBezTo>
                  <a:pt x="13" y="139"/>
                  <a:pt x="13" y="140"/>
                  <a:pt x="14" y="140"/>
                </a:cubicBezTo>
                <a:cubicBezTo>
                  <a:pt x="14" y="141"/>
                  <a:pt x="13" y="140"/>
                  <a:pt x="13" y="141"/>
                </a:cubicBezTo>
                <a:close/>
                <a:moveTo>
                  <a:pt x="18" y="141"/>
                </a:moveTo>
                <a:cubicBezTo>
                  <a:pt x="18" y="141"/>
                  <a:pt x="17" y="141"/>
                  <a:pt x="17" y="142"/>
                </a:cubicBezTo>
                <a:cubicBezTo>
                  <a:pt x="17" y="141"/>
                  <a:pt x="18" y="140"/>
                  <a:pt x="18" y="140"/>
                </a:cubicBezTo>
                <a:cubicBezTo>
                  <a:pt x="18" y="141"/>
                  <a:pt x="18" y="141"/>
                  <a:pt x="18" y="141"/>
                </a:cubicBezTo>
                <a:close/>
                <a:moveTo>
                  <a:pt x="17" y="137"/>
                </a:move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ubicBezTo>
                  <a:pt x="17" y="137"/>
                  <a:pt x="17" y="137"/>
                  <a:pt x="17" y="137"/>
                </a:cubicBezTo>
                <a:close/>
                <a:moveTo>
                  <a:pt x="17" y="138"/>
                </a:moveTo>
                <a:cubicBezTo>
                  <a:pt x="17" y="137"/>
                  <a:pt x="18" y="137"/>
                  <a:pt x="18" y="137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9" y="137"/>
                  <a:pt x="19" y="137"/>
                  <a:pt x="20" y="137"/>
                </a:cubicBezTo>
                <a:cubicBezTo>
                  <a:pt x="19" y="138"/>
                  <a:pt x="18" y="137"/>
                  <a:pt x="17" y="138"/>
                </a:cubicBezTo>
                <a:close/>
                <a:moveTo>
                  <a:pt x="12" y="147"/>
                </a:moveTo>
                <a:cubicBezTo>
                  <a:pt x="12" y="147"/>
                  <a:pt x="11" y="148"/>
                  <a:pt x="11" y="147"/>
                </a:cubicBezTo>
                <a:cubicBezTo>
                  <a:pt x="12" y="147"/>
                  <a:pt x="12" y="146"/>
                  <a:pt x="12" y="147"/>
                </a:cubicBezTo>
                <a:close/>
                <a:moveTo>
                  <a:pt x="13" y="147"/>
                </a:moveTo>
                <a:cubicBezTo>
                  <a:pt x="13" y="147"/>
                  <a:pt x="13" y="147"/>
                  <a:pt x="13" y="146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4" y="147"/>
                </a:cubicBezTo>
                <a:cubicBezTo>
                  <a:pt x="14" y="147"/>
                  <a:pt x="14" y="147"/>
                  <a:pt x="13" y="147"/>
                </a:cubicBezTo>
                <a:close/>
                <a:moveTo>
                  <a:pt x="13" y="149"/>
                </a:moveTo>
                <a:cubicBezTo>
                  <a:pt x="14" y="149"/>
                  <a:pt x="15" y="149"/>
                  <a:pt x="16" y="149"/>
                </a:cubicBezTo>
                <a:cubicBezTo>
                  <a:pt x="15" y="150"/>
                  <a:pt x="14" y="150"/>
                  <a:pt x="13" y="149"/>
                </a:cubicBezTo>
                <a:close/>
                <a:moveTo>
                  <a:pt x="15" y="148"/>
                </a:moveTo>
                <a:cubicBezTo>
                  <a:pt x="15" y="147"/>
                  <a:pt x="15" y="147"/>
                  <a:pt x="16" y="147"/>
                </a:cubicBezTo>
                <a:cubicBezTo>
                  <a:pt x="16" y="148"/>
                  <a:pt x="15" y="148"/>
                  <a:pt x="15" y="148"/>
                </a:cubicBezTo>
                <a:close/>
                <a:moveTo>
                  <a:pt x="19" y="146"/>
                </a:moveTo>
                <a:cubicBezTo>
                  <a:pt x="19" y="146"/>
                  <a:pt x="19" y="146"/>
                  <a:pt x="19" y="146"/>
                </a:cubicBezTo>
                <a:cubicBezTo>
                  <a:pt x="19" y="146"/>
                  <a:pt x="19" y="146"/>
                  <a:pt x="20" y="146"/>
                </a:cubicBezTo>
                <a:lnTo>
                  <a:pt x="19" y="146"/>
                </a:lnTo>
                <a:close/>
                <a:moveTo>
                  <a:pt x="23" y="146"/>
                </a:moveTo>
                <a:cubicBezTo>
                  <a:pt x="23" y="146"/>
                  <a:pt x="23" y="145"/>
                  <a:pt x="24" y="145"/>
                </a:cubicBezTo>
                <a:cubicBezTo>
                  <a:pt x="24" y="146"/>
                  <a:pt x="23" y="146"/>
                  <a:pt x="23" y="146"/>
                </a:cubicBezTo>
                <a:close/>
                <a:moveTo>
                  <a:pt x="34" y="132"/>
                </a:moveTo>
                <a:cubicBezTo>
                  <a:pt x="34" y="132"/>
                  <a:pt x="35" y="132"/>
                  <a:pt x="35" y="133"/>
                </a:cubicBezTo>
                <a:cubicBezTo>
                  <a:pt x="34" y="133"/>
                  <a:pt x="34" y="132"/>
                  <a:pt x="34" y="132"/>
                </a:cubicBezTo>
                <a:close/>
                <a:moveTo>
                  <a:pt x="33" y="132"/>
                </a:moveTo>
                <a:cubicBezTo>
                  <a:pt x="33" y="132"/>
                  <a:pt x="33" y="132"/>
                  <a:pt x="33" y="132"/>
                </a:cubicBezTo>
                <a:cubicBezTo>
                  <a:pt x="33" y="132"/>
                  <a:pt x="33" y="132"/>
                  <a:pt x="33" y="132"/>
                </a:cubicBezTo>
                <a:close/>
                <a:moveTo>
                  <a:pt x="30" y="132"/>
                </a:move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3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2"/>
                  <a:pt x="30" y="132"/>
                  <a:pt x="30" y="132"/>
                </a:cubicBezTo>
                <a:close/>
                <a:moveTo>
                  <a:pt x="29" y="131"/>
                </a:moveTo>
                <a:cubicBezTo>
                  <a:pt x="29" y="131"/>
                  <a:pt x="30" y="131"/>
                  <a:pt x="30" y="132"/>
                </a:cubicBezTo>
                <a:cubicBezTo>
                  <a:pt x="29" y="132"/>
                  <a:pt x="29" y="131"/>
                  <a:pt x="29" y="131"/>
                </a:cubicBezTo>
                <a:close/>
                <a:moveTo>
                  <a:pt x="29" y="133"/>
                </a:move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4"/>
                  <a:pt x="29" y="134"/>
                  <a:pt x="29" y="133"/>
                </a:cubicBezTo>
                <a:cubicBezTo>
                  <a:pt x="29" y="133"/>
                  <a:pt x="29" y="133"/>
                  <a:pt x="29" y="133"/>
                </a:cubicBezTo>
                <a:close/>
                <a:moveTo>
                  <a:pt x="28" y="133"/>
                </a:move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8" y="134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lose/>
                <a:moveTo>
                  <a:pt x="28" y="135"/>
                </a:moveTo>
                <a:cubicBezTo>
                  <a:pt x="29" y="135"/>
                  <a:pt x="28" y="136"/>
                  <a:pt x="29" y="136"/>
                </a:cubicBezTo>
                <a:cubicBezTo>
                  <a:pt x="29" y="137"/>
                  <a:pt x="29" y="137"/>
                  <a:pt x="29" y="137"/>
                </a:cubicBezTo>
                <a:cubicBezTo>
                  <a:pt x="29" y="136"/>
                  <a:pt x="28" y="137"/>
                  <a:pt x="28" y="136"/>
                </a:cubicBezTo>
                <a:cubicBezTo>
                  <a:pt x="28" y="136"/>
                  <a:pt x="29" y="136"/>
                  <a:pt x="29" y="136"/>
                </a:cubicBezTo>
                <a:cubicBezTo>
                  <a:pt x="29" y="136"/>
                  <a:pt x="28" y="136"/>
                  <a:pt x="28" y="135"/>
                </a:cubicBezTo>
                <a:close/>
                <a:moveTo>
                  <a:pt x="26" y="133"/>
                </a:moveTo>
                <a:cubicBezTo>
                  <a:pt x="27" y="133"/>
                  <a:pt x="27" y="133"/>
                  <a:pt x="27" y="133"/>
                </a:cubicBezTo>
                <a:cubicBezTo>
                  <a:pt x="27" y="133"/>
                  <a:pt x="27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28" y="133"/>
                  <a:pt x="28" y="134"/>
                  <a:pt x="28" y="134"/>
                </a:cubicBezTo>
                <a:cubicBezTo>
                  <a:pt x="28" y="134"/>
                  <a:pt x="27" y="134"/>
                  <a:pt x="27" y="134"/>
                </a:cubicBezTo>
                <a:cubicBezTo>
                  <a:pt x="27" y="134"/>
                  <a:pt x="27" y="134"/>
                  <a:pt x="27" y="134"/>
                </a:cubicBezTo>
                <a:cubicBezTo>
                  <a:pt x="27" y="133"/>
                  <a:pt x="28" y="134"/>
                  <a:pt x="27" y="133"/>
                </a:cubicBezTo>
                <a:cubicBezTo>
                  <a:pt x="27" y="133"/>
                  <a:pt x="27" y="134"/>
                  <a:pt x="26" y="133"/>
                </a:cubicBezTo>
                <a:close/>
                <a:moveTo>
                  <a:pt x="20" y="137"/>
                </a:moveTo>
                <a:cubicBezTo>
                  <a:pt x="20" y="137"/>
                  <a:pt x="20" y="136"/>
                  <a:pt x="20" y="136"/>
                </a:cubicBezTo>
                <a:cubicBezTo>
                  <a:pt x="20" y="136"/>
                  <a:pt x="20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0" y="136"/>
                  <a:pt x="20" y="137"/>
                </a:cubicBezTo>
                <a:close/>
                <a:moveTo>
                  <a:pt x="21" y="136"/>
                </a:move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21" y="136"/>
                  <a:pt x="21" y="136"/>
                  <a:pt x="21" y="136"/>
                </a:cubicBezTo>
                <a:close/>
                <a:moveTo>
                  <a:pt x="21" y="141"/>
                </a:moveTo>
                <a:cubicBezTo>
                  <a:pt x="21" y="141"/>
                  <a:pt x="21" y="141"/>
                  <a:pt x="21" y="140"/>
                </a:cubicBezTo>
                <a:cubicBezTo>
                  <a:pt x="21" y="140"/>
                  <a:pt x="21" y="140"/>
                  <a:pt x="22" y="140"/>
                </a:cubicBezTo>
                <a:lnTo>
                  <a:pt x="21" y="141"/>
                </a:lnTo>
                <a:close/>
                <a:moveTo>
                  <a:pt x="22" y="140"/>
                </a:moveTo>
                <a:cubicBezTo>
                  <a:pt x="22" y="140"/>
                  <a:pt x="22" y="140"/>
                  <a:pt x="22" y="140"/>
                </a:cubicBezTo>
                <a:cubicBezTo>
                  <a:pt x="22" y="139"/>
                  <a:pt x="22" y="139"/>
                  <a:pt x="22" y="139"/>
                </a:cubicBezTo>
                <a:cubicBezTo>
                  <a:pt x="22" y="139"/>
                  <a:pt x="22" y="138"/>
                  <a:pt x="22" y="139"/>
                </a:cubicBezTo>
                <a:cubicBezTo>
                  <a:pt x="22" y="140"/>
                  <a:pt x="23" y="139"/>
                  <a:pt x="23" y="140"/>
                </a:cubicBezTo>
                <a:cubicBezTo>
                  <a:pt x="23" y="139"/>
                  <a:pt x="22" y="141"/>
                  <a:pt x="22" y="140"/>
                </a:cubicBezTo>
                <a:close/>
                <a:moveTo>
                  <a:pt x="22" y="137"/>
                </a:moveTo>
                <a:cubicBezTo>
                  <a:pt x="23" y="137"/>
                  <a:pt x="22" y="137"/>
                  <a:pt x="23" y="137"/>
                </a:cubicBezTo>
                <a:cubicBezTo>
                  <a:pt x="23" y="136"/>
                  <a:pt x="23" y="136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3" y="135"/>
                  <a:pt x="23" y="135"/>
                  <a:pt x="23" y="135"/>
                </a:cubicBezTo>
                <a:cubicBezTo>
                  <a:pt x="24" y="135"/>
                  <a:pt x="24" y="135"/>
                  <a:pt x="24" y="135"/>
                </a:cubicBezTo>
                <a:cubicBezTo>
                  <a:pt x="24" y="136"/>
                  <a:pt x="24" y="136"/>
                  <a:pt x="24" y="136"/>
                </a:cubicBezTo>
                <a:cubicBezTo>
                  <a:pt x="24" y="135"/>
                  <a:pt x="25" y="135"/>
                  <a:pt x="26" y="135"/>
                </a:cubicBezTo>
                <a:cubicBezTo>
                  <a:pt x="26" y="136"/>
                  <a:pt x="27" y="136"/>
                  <a:pt x="28" y="136"/>
                </a:cubicBezTo>
                <a:cubicBezTo>
                  <a:pt x="28" y="136"/>
                  <a:pt x="26" y="136"/>
                  <a:pt x="25" y="136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4" y="137"/>
                  <a:pt x="23" y="138"/>
                  <a:pt x="22" y="137"/>
                </a:cubicBezTo>
                <a:close/>
                <a:moveTo>
                  <a:pt x="26" y="138"/>
                </a:moveTo>
                <a:cubicBezTo>
                  <a:pt x="26" y="138"/>
                  <a:pt x="26" y="138"/>
                  <a:pt x="26" y="138"/>
                </a:cubicBezTo>
                <a:cubicBezTo>
                  <a:pt x="26" y="138"/>
                  <a:pt x="26" y="138"/>
                  <a:pt x="25" y="138"/>
                </a:cubicBezTo>
                <a:cubicBezTo>
                  <a:pt x="25" y="138"/>
                  <a:pt x="26" y="138"/>
                  <a:pt x="26" y="138"/>
                </a:cubicBezTo>
                <a:close/>
                <a:moveTo>
                  <a:pt x="25" y="138"/>
                </a:move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ubicBezTo>
                  <a:pt x="25" y="138"/>
                  <a:pt x="25" y="138"/>
                  <a:pt x="25" y="138"/>
                </a:cubicBezTo>
                <a:close/>
                <a:moveTo>
                  <a:pt x="24" y="140"/>
                </a:moveTo>
                <a:cubicBezTo>
                  <a:pt x="24" y="139"/>
                  <a:pt x="24" y="139"/>
                  <a:pt x="24" y="139"/>
                </a:cubicBezTo>
                <a:cubicBezTo>
                  <a:pt x="24" y="139"/>
                  <a:pt x="25" y="139"/>
                  <a:pt x="26" y="139"/>
                </a:cubicBezTo>
                <a:cubicBezTo>
                  <a:pt x="25" y="139"/>
                  <a:pt x="25" y="139"/>
                  <a:pt x="24" y="140"/>
                </a:cubicBezTo>
                <a:close/>
                <a:moveTo>
                  <a:pt x="25" y="139"/>
                </a:moveTo>
                <a:cubicBezTo>
                  <a:pt x="26" y="139"/>
                  <a:pt x="27" y="139"/>
                  <a:pt x="27" y="139"/>
                </a:cubicBezTo>
                <a:cubicBezTo>
                  <a:pt x="26" y="139"/>
                  <a:pt x="26" y="140"/>
                  <a:pt x="25" y="139"/>
                </a:cubicBezTo>
                <a:close/>
                <a:moveTo>
                  <a:pt x="25" y="145"/>
                </a:moveTo>
                <a:cubicBezTo>
                  <a:pt x="24" y="145"/>
                  <a:pt x="24" y="145"/>
                  <a:pt x="24" y="145"/>
                </a:cubicBezTo>
                <a:cubicBezTo>
                  <a:pt x="25" y="144"/>
                  <a:pt x="25" y="144"/>
                  <a:pt x="25" y="144"/>
                </a:cubicBezTo>
                <a:cubicBezTo>
                  <a:pt x="25" y="144"/>
                  <a:pt x="24" y="144"/>
                  <a:pt x="24" y="144"/>
                </a:cubicBezTo>
                <a:cubicBezTo>
                  <a:pt x="25" y="144"/>
                  <a:pt x="25" y="143"/>
                  <a:pt x="25" y="144"/>
                </a:cubicBezTo>
                <a:cubicBezTo>
                  <a:pt x="25" y="144"/>
                  <a:pt x="25" y="145"/>
                  <a:pt x="25" y="145"/>
                </a:cubicBezTo>
                <a:close/>
                <a:moveTo>
                  <a:pt x="27" y="143"/>
                </a:moveTo>
                <a:cubicBezTo>
                  <a:pt x="27" y="143"/>
                  <a:pt x="26" y="143"/>
                  <a:pt x="26" y="143"/>
                </a:cubicBezTo>
                <a:cubicBezTo>
                  <a:pt x="26" y="142"/>
                  <a:pt x="27" y="142"/>
                  <a:pt x="27" y="142"/>
                </a:cubicBezTo>
                <a:cubicBezTo>
                  <a:pt x="27" y="142"/>
                  <a:pt x="27" y="142"/>
                  <a:pt x="28" y="142"/>
                </a:cubicBezTo>
                <a:lnTo>
                  <a:pt x="27" y="143"/>
                </a:lnTo>
                <a:close/>
                <a:moveTo>
                  <a:pt x="28" y="138"/>
                </a:moveTo>
                <a:cubicBezTo>
                  <a:pt x="28" y="138"/>
                  <a:pt x="28" y="138"/>
                  <a:pt x="28" y="138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7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8" y="137"/>
                  <a:pt x="28" y="137"/>
                  <a:pt x="28" y="137"/>
                </a:cubicBezTo>
                <a:cubicBezTo>
                  <a:pt x="28" y="138"/>
                  <a:pt x="28" y="138"/>
                  <a:pt x="28" y="138"/>
                </a:cubicBezTo>
                <a:close/>
                <a:moveTo>
                  <a:pt x="28" y="139"/>
                </a:moveTo>
                <a:cubicBezTo>
                  <a:pt x="28" y="138"/>
                  <a:pt x="28" y="138"/>
                  <a:pt x="29" y="138"/>
                </a:cubicBezTo>
                <a:cubicBezTo>
                  <a:pt x="29" y="138"/>
                  <a:pt x="28" y="138"/>
                  <a:pt x="29" y="138"/>
                </a:cubicBezTo>
                <a:cubicBezTo>
                  <a:pt x="29" y="139"/>
                  <a:pt x="28" y="139"/>
                  <a:pt x="28" y="139"/>
                </a:cubicBezTo>
                <a:close/>
                <a:moveTo>
                  <a:pt x="29" y="143"/>
                </a:moveTo>
                <a:cubicBezTo>
                  <a:pt x="28" y="141"/>
                  <a:pt x="30" y="142"/>
                  <a:pt x="30" y="143"/>
                </a:cubicBezTo>
                <a:cubicBezTo>
                  <a:pt x="30" y="142"/>
                  <a:pt x="29" y="143"/>
                  <a:pt x="29" y="143"/>
                </a:cubicBezTo>
                <a:close/>
                <a:moveTo>
                  <a:pt x="30" y="138"/>
                </a:moveTo>
                <a:cubicBezTo>
                  <a:pt x="30" y="138"/>
                  <a:pt x="30" y="137"/>
                  <a:pt x="30" y="137"/>
                </a:cubicBezTo>
                <a:cubicBezTo>
                  <a:pt x="31" y="138"/>
                  <a:pt x="31" y="137"/>
                  <a:pt x="32" y="137"/>
                </a:cubicBezTo>
                <a:cubicBezTo>
                  <a:pt x="31" y="137"/>
                  <a:pt x="31" y="138"/>
                  <a:pt x="30" y="138"/>
                </a:cubicBezTo>
                <a:close/>
                <a:moveTo>
                  <a:pt x="30" y="142"/>
                </a:moveTo>
                <a:cubicBezTo>
                  <a:pt x="31" y="141"/>
                  <a:pt x="30" y="141"/>
                  <a:pt x="31" y="141"/>
                </a:cubicBezTo>
                <a:cubicBezTo>
                  <a:pt x="31" y="141"/>
                  <a:pt x="31" y="142"/>
                  <a:pt x="30" y="142"/>
                </a:cubicBezTo>
                <a:close/>
                <a:moveTo>
                  <a:pt x="32" y="144"/>
                </a:moveTo>
                <a:cubicBezTo>
                  <a:pt x="32" y="143"/>
                  <a:pt x="32" y="143"/>
                  <a:pt x="31" y="143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0" y="144"/>
                  <a:pt x="31" y="143"/>
                  <a:pt x="31" y="143"/>
                </a:cubicBezTo>
                <a:cubicBezTo>
                  <a:pt x="32" y="143"/>
                  <a:pt x="31" y="143"/>
                  <a:pt x="32" y="143"/>
                </a:cubicBezTo>
                <a:cubicBezTo>
                  <a:pt x="32" y="143"/>
                  <a:pt x="31" y="142"/>
                  <a:pt x="32" y="142"/>
                </a:cubicBezTo>
                <a:cubicBezTo>
                  <a:pt x="32" y="142"/>
                  <a:pt x="32" y="142"/>
                  <a:pt x="32" y="142"/>
                </a:cubicBezTo>
                <a:cubicBezTo>
                  <a:pt x="32" y="143"/>
                  <a:pt x="32" y="143"/>
                  <a:pt x="32" y="143"/>
                </a:cubicBezTo>
                <a:cubicBezTo>
                  <a:pt x="32" y="143"/>
                  <a:pt x="32" y="144"/>
                  <a:pt x="32" y="144"/>
                </a:cubicBezTo>
                <a:close/>
                <a:moveTo>
                  <a:pt x="33" y="133"/>
                </a:moveTo>
                <a:cubicBezTo>
                  <a:pt x="33" y="134"/>
                  <a:pt x="32" y="133"/>
                  <a:pt x="32" y="134"/>
                </a:cubicBezTo>
                <a:cubicBezTo>
                  <a:pt x="31" y="133"/>
                  <a:pt x="31" y="133"/>
                  <a:pt x="30" y="133"/>
                </a:cubicBezTo>
                <a:cubicBezTo>
                  <a:pt x="30" y="134"/>
                  <a:pt x="31" y="134"/>
                  <a:pt x="30" y="134"/>
                </a:cubicBezTo>
                <a:cubicBezTo>
                  <a:pt x="30" y="134"/>
                  <a:pt x="30" y="133"/>
                  <a:pt x="30" y="133"/>
                </a:cubicBezTo>
                <a:cubicBezTo>
                  <a:pt x="30" y="133"/>
                  <a:pt x="30" y="132"/>
                  <a:pt x="31" y="133"/>
                </a:cubicBezTo>
                <a:cubicBezTo>
                  <a:pt x="31" y="132"/>
                  <a:pt x="31" y="132"/>
                  <a:pt x="30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1"/>
                  <a:pt x="31" y="131"/>
                  <a:pt x="31" y="131"/>
                </a:cubicBezTo>
                <a:cubicBezTo>
                  <a:pt x="31" y="131"/>
                  <a:pt x="31" y="130"/>
                  <a:pt x="32" y="131"/>
                </a:cubicBezTo>
                <a:cubicBezTo>
                  <a:pt x="31" y="131"/>
                  <a:pt x="31" y="131"/>
                  <a:pt x="31" y="131"/>
                </a:cubicBezTo>
                <a:cubicBezTo>
                  <a:pt x="32" y="131"/>
                  <a:pt x="32" y="131"/>
                  <a:pt x="33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2" y="132"/>
                  <a:pt x="32" y="132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1" y="132"/>
                  <a:pt x="31" y="132"/>
                  <a:pt x="31" y="132"/>
                </a:cubicBezTo>
                <a:cubicBezTo>
                  <a:pt x="32" y="133"/>
                  <a:pt x="32" y="132"/>
                  <a:pt x="32" y="133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3" y="133"/>
                  <a:pt x="33" y="132"/>
                  <a:pt x="34" y="133"/>
                </a:cubicBezTo>
                <a:cubicBezTo>
                  <a:pt x="34" y="133"/>
                  <a:pt x="35" y="133"/>
                  <a:pt x="34" y="133"/>
                </a:cubicBezTo>
                <a:cubicBezTo>
                  <a:pt x="34" y="133"/>
                  <a:pt x="33" y="133"/>
                  <a:pt x="33" y="133"/>
                </a:cubicBezTo>
                <a:close/>
                <a:moveTo>
                  <a:pt x="34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4" y="139"/>
                  <a:pt x="35" y="139"/>
                  <a:pt x="35" y="139"/>
                </a:cubicBezTo>
                <a:cubicBezTo>
                  <a:pt x="34" y="139"/>
                  <a:pt x="34" y="140"/>
                  <a:pt x="34" y="139"/>
                </a:cubicBezTo>
                <a:close/>
                <a:moveTo>
                  <a:pt x="34" y="145"/>
                </a:moveTo>
                <a:cubicBezTo>
                  <a:pt x="34" y="145"/>
                  <a:pt x="35" y="145"/>
                  <a:pt x="36" y="145"/>
                </a:cubicBezTo>
                <a:cubicBezTo>
                  <a:pt x="35" y="146"/>
                  <a:pt x="35" y="146"/>
                  <a:pt x="34" y="145"/>
                </a:cubicBezTo>
                <a:close/>
                <a:moveTo>
                  <a:pt x="36" y="139"/>
                </a:moveTo>
                <a:cubicBezTo>
                  <a:pt x="36" y="138"/>
                  <a:pt x="37" y="139"/>
                  <a:pt x="37" y="139"/>
                </a:cubicBezTo>
                <a:cubicBezTo>
                  <a:pt x="37" y="139"/>
                  <a:pt x="36" y="139"/>
                  <a:pt x="36" y="139"/>
                </a:cubicBezTo>
                <a:close/>
                <a:moveTo>
                  <a:pt x="38" y="137"/>
                </a:moveTo>
                <a:cubicBezTo>
                  <a:pt x="39" y="136"/>
                  <a:pt x="39" y="135"/>
                  <a:pt x="38" y="135"/>
                </a:cubicBezTo>
                <a:cubicBezTo>
                  <a:pt x="37" y="134"/>
                  <a:pt x="38" y="134"/>
                  <a:pt x="38" y="134"/>
                </a:cubicBezTo>
                <a:cubicBezTo>
                  <a:pt x="39" y="135"/>
                  <a:pt x="39" y="134"/>
                  <a:pt x="40" y="134"/>
                </a:cubicBezTo>
                <a:cubicBezTo>
                  <a:pt x="40" y="135"/>
                  <a:pt x="40" y="134"/>
                  <a:pt x="41" y="134"/>
                </a:cubicBezTo>
                <a:cubicBezTo>
                  <a:pt x="41" y="134"/>
                  <a:pt x="41" y="134"/>
                  <a:pt x="41" y="135"/>
                </a:cubicBezTo>
                <a:cubicBezTo>
                  <a:pt x="41" y="135"/>
                  <a:pt x="40" y="135"/>
                  <a:pt x="40" y="135"/>
                </a:cubicBezTo>
                <a:cubicBezTo>
                  <a:pt x="40" y="134"/>
                  <a:pt x="40" y="134"/>
                  <a:pt x="40" y="135"/>
                </a:cubicBezTo>
                <a:cubicBezTo>
                  <a:pt x="40" y="135"/>
                  <a:pt x="39" y="135"/>
                  <a:pt x="39" y="135"/>
                </a:cubicBezTo>
                <a:cubicBezTo>
                  <a:pt x="38" y="136"/>
                  <a:pt x="39" y="137"/>
                  <a:pt x="38" y="137"/>
                </a:cubicBezTo>
                <a:close/>
                <a:moveTo>
                  <a:pt x="39" y="137"/>
                </a:moveTo>
                <a:cubicBezTo>
                  <a:pt x="39" y="136"/>
                  <a:pt x="40" y="135"/>
                  <a:pt x="41" y="136"/>
                </a:cubicBezTo>
                <a:cubicBezTo>
                  <a:pt x="40" y="137"/>
                  <a:pt x="40" y="137"/>
                  <a:pt x="40" y="137"/>
                </a:cubicBezTo>
                <a:cubicBezTo>
                  <a:pt x="40" y="137"/>
                  <a:pt x="40" y="137"/>
                  <a:pt x="39" y="137"/>
                </a:cubicBezTo>
                <a:close/>
                <a:moveTo>
                  <a:pt x="42" y="140"/>
                </a:moveTo>
                <a:cubicBezTo>
                  <a:pt x="41" y="140"/>
                  <a:pt x="41" y="140"/>
                  <a:pt x="40" y="140"/>
                </a:cubicBezTo>
                <a:cubicBezTo>
                  <a:pt x="40" y="139"/>
                  <a:pt x="42" y="140"/>
                  <a:pt x="42" y="140"/>
                </a:cubicBezTo>
                <a:close/>
                <a:moveTo>
                  <a:pt x="40" y="144"/>
                </a:moveTo>
                <a:cubicBezTo>
                  <a:pt x="41" y="143"/>
                  <a:pt x="41" y="144"/>
                  <a:pt x="41" y="143"/>
                </a:cubicBezTo>
                <a:cubicBezTo>
                  <a:pt x="42" y="143"/>
                  <a:pt x="42" y="143"/>
                  <a:pt x="42" y="144"/>
                </a:cubicBezTo>
                <a:cubicBezTo>
                  <a:pt x="42" y="144"/>
                  <a:pt x="41" y="144"/>
                  <a:pt x="40" y="144"/>
                </a:cubicBezTo>
                <a:close/>
                <a:moveTo>
                  <a:pt x="48" y="130"/>
                </a:moveTo>
                <a:cubicBezTo>
                  <a:pt x="49" y="130"/>
                  <a:pt x="49" y="129"/>
                  <a:pt x="50" y="129"/>
                </a:cubicBezTo>
                <a:cubicBezTo>
                  <a:pt x="50" y="130"/>
                  <a:pt x="48" y="130"/>
                  <a:pt x="48" y="130"/>
                </a:cubicBezTo>
                <a:close/>
                <a:moveTo>
                  <a:pt x="50" y="142"/>
                </a:moveTo>
                <a:cubicBezTo>
                  <a:pt x="50" y="141"/>
                  <a:pt x="50" y="141"/>
                  <a:pt x="50" y="141"/>
                </a:cubicBezTo>
                <a:cubicBezTo>
                  <a:pt x="51" y="141"/>
                  <a:pt x="50" y="142"/>
                  <a:pt x="50" y="142"/>
                </a:cubicBezTo>
                <a:close/>
                <a:moveTo>
                  <a:pt x="53" y="129"/>
                </a:moveTo>
                <a:cubicBezTo>
                  <a:pt x="53" y="129"/>
                  <a:pt x="52" y="129"/>
                  <a:pt x="52" y="129"/>
                </a:cubicBezTo>
                <a:cubicBezTo>
                  <a:pt x="52" y="129"/>
                  <a:pt x="52" y="129"/>
                  <a:pt x="52" y="130"/>
                </a:cubicBezTo>
                <a:cubicBezTo>
                  <a:pt x="52" y="130"/>
                  <a:pt x="51" y="130"/>
                  <a:pt x="51" y="130"/>
                </a:cubicBezTo>
                <a:cubicBezTo>
                  <a:pt x="51" y="129"/>
                  <a:pt x="51" y="129"/>
                  <a:pt x="52" y="128"/>
                </a:cubicBezTo>
                <a:cubicBezTo>
                  <a:pt x="52" y="129"/>
                  <a:pt x="52" y="128"/>
                  <a:pt x="53" y="129"/>
                </a:cubicBezTo>
                <a:cubicBezTo>
                  <a:pt x="53" y="129"/>
                  <a:pt x="53" y="129"/>
                  <a:pt x="53" y="129"/>
                </a:cubicBezTo>
                <a:close/>
                <a:moveTo>
                  <a:pt x="56" y="128"/>
                </a:moveTo>
                <a:cubicBezTo>
                  <a:pt x="56" y="128"/>
                  <a:pt x="57" y="128"/>
                  <a:pt x="57" y="128"/>
                </a:cubicBezTo>
                <a:cubicBezTo>
                  <a:pt x="57" y="128"/>
                  <a:pt x="56" y="128"/>
                  <a:pt x="56" y="128"/>
                </a:cubicBezTo>
                <a:close/>
                <a:moveTo>
                  <a:pt x="57" y="139"/>
                </a:moveTo>
                <a:cubicBezTo>
                  <a:pt x="57" y="138"/>
                  <a:pt x="58" y="138"/>
                  <a:pt x="58" y="139"/>
                </a:cubicBezTo>
                <a:cubicBezTo>
                  <a:pt x="58" y="139"/>
                  <a:pt x="58" y="139"/>
                  <a:pt x="57" y="139"/>
                </a:cubicBezTo>
                <a:close/>
                <a:moveTo>
                  <a:pt x="62" y="127"/>
                </a:moveTo>
                <a:cubicBezTo>
                  <a:pt x="62" y="126"/>
                  <a:pt x="61" y="127"/>
                  <a:pt x="61" y="127"/>
                </a:cubicBezTo>
                <a:cubicBezTo>
                  <a:pt x="61" y="126"/>
                  <a:pt x="62" y="126"/>
                  <a:pt x="62" y="127"/>
                </a:cubicBezTo>
                <a:close/>
                <a:moveTo>
                  <a:pt x="60" y="126"/>
                </a:moveTo>
                <a:cubicBezTo>
                  <a:pt x="61" y="126"/>
                  <a:pt x="61" y="127"/>
                  <a:pt x="61" y="127"/>
                </a:cubicBezTo>
                <a:cubicBezTo>
                  <a:pt x="61" y="127"/>
                  <a:pt x="60" y="127"/>
                  <a:pt x="60" y="126"/>
                </a:cubicBezTo>
                <a:close/>
                <a:moveTo>
                  <a:pt x="61" y="139"/>
                </a:moveTo>
                <a:cubicBezTo>
                  <a:pt x="61" y="139"/>
                  <a:pt x="60" y="139"/>
                  <a:pt x="60" y="139"/>
                </a:cubicBezTo>
                <a:cubicBezTo>
                  <a:pt x="61" y="138"/>
                  <a:pt x="62" y="138"/>
                  <a:pt x="62" y="139"/>
                </a:cubicBezTo>
                <a:cubicBezTo>
                  <a:pt x="62" y="138"/>
                  <a:pt x="61" y="139"/>
                  <a:pt x="61" y="139"/>
                </a:cubicBezTo>
                <a:close/>
                <a:moveTo>
                  <a:pt x="61" y="131"/>
                </a:moveTo>
                <a:cubicBezTo>
                  <a:pt x="62" y="131"/>
                  <a:pt x="62" y="131"/>
                  <a:pt x="62" y="131"/>
                </a:cubicBezTo>
                <a:cubicBezTo>
                  <a:pt x="62" y="132"/>
                  <a:pt x="62" y="132"/>
                  <a:pt x="61" y="131"/>
                </a:cubicBezTo>
                <a:close/>
                <a:moveTo>
                  <a:pt x="61" y="130"/>
                </a:moveTo>
                <a:cubicBezTo>
                  <a:pt x="61" y="130"/>
                  <a:pt x="61" y="130"/>
                  <a:pt x="61" y="130"/>
                </a:cubicBezTo>
                <a:cubicBezTo>
                  <a:pt x="61" y="130"/>
                  <a:pt x="61" y="130"/>
                  <a:pt x="61" y="130"/>
                </a:cubicBezTo>
                <a:cubicBezTo>
                  <a:pt x="61" y="129"/>
                  <a:pt x="61" y="129"/>
                  <a:pt x="61" y="129"/>
                </a:cubicBezTo>
                <a:cubicBezTo>
                  <a:pt x="62" y="129"/>
                  <a:pt x="62" y="128"/>
                  <a:pt x="63" y="128"/>
                </a:cubicBezTo>
                <a:cubicBezTo>
                  <a:pt x="63" y="129"/>
                  <a:pt x="62" y="129"/>
                  <a:pt x="61" y="130"/>
                </a:cubicBezTo>
                <a:close/>
                <a:moveTo>
                  <a:pt x="66" y="129"/>
                </a:moveTo>
                <a:cubicBezTo>
                  <a:pt x="65" y="129"/>
                  <a:pt x="65" y="129"/>
                  <a:pt x="65" y="129"/>
                </a:cubicBezTo>
                <a:cubicBezTo>
                  <a:pt x="64" y="129"/>
                  <a:pt x="64" y="129"/>
                  <a:pt x="64" y="129"/>
                </a:cubicBezTo>
                <a:cubicBezTo>
                  <a:pt x="64" y="128"/>
                  <a:pt x="65" y="128"/>
                  <a:pt x="65" y="128"/>
                </a:cubicBezTo>
                <a:cubicBezTo>
                  <a:pt x="65" y="128"/>
                  <a:pt x="66" y="128"/>
                  <a:pt x="66" y="128"/>
                </a:cubicBezTo>
                <a:cubicBezTo>
                  <a:pt x="66" y="129"/>
                  <a:pt x="66" y="128"/>
                  <a:pt x="66" y="129"/>
                </a:cubicBezTo>
                <a:close/>
                <a:moveTo>
                  <a:pt x="67" y="126"/>
                </a:moveTo>
                <a:cubicBezTo>
                  <a:pt x="67" y="126"/>
                  <a:pt x="68" y="126"/>
                  <a:pt x="68" y="126"/>
                </a:cubicBezTo>
                <a:cubicBezTo>
                  <a:pt x="68" y="127"/>
                  <a:pt x="67" y="126"/>
                  <a:pt x="67" y="126"/>
                </a:cubicBezTo>
                <a:close/>
                <a:moveTo>
                  <a:pt x="69" y="126"/>
                </a:moveTo>
                <a:cubicBezTo>
                  <a:pt x="69" y="126"/>
                  <a:pt x="69" y="125"/>
                  <a:pt x="70" y="126"/>
                </a:cubicBezTo>
                <a:cubicBezTo>
                  <a:pt x="69" y="126"/>
                  <a:pt x="69" y="127"/>
                  <a:pt x="69" y="126"/>
                </a:cubicBezTo>
                <a:close/>
                <a:moveTo>
                  <a:pt x="72" y="124"/>
                </a:moveTo>
                <a:cubicBezTo>
                  <a:pt x="72" y="124"/>
                  <a:pt x="72" y="124"/>
                  <a:pt x="72" y="124"/>
                </a:cubicBezTo>
                <a:cubicBezTo>
                  <a:pt x="72" y="123"/>
                  <a:pt x="73" y="124"/>
                  <a:pt x="74" y="124"/>
                </a:cubicBezTo>
                <a:cubicBezTo>
                  <a:pt x="73" y="124"/>
                  <a:pt x="74" y="125"/>
                  <a:pt x="73" y="125"/>
                </a:cubicBezTo>
                <a:cubicBezTo>
                  <a:pt x="73" y="125"/>
                  <a:pt x="73" y="124"/>
                  <a:pt x="73" y="124"/>
                </a:cubicBezTo>
                <a:cubicBezTo>
                  <a:pt x="72" y="125"/>
                  <a:pt x="72" y="125"/>
                  <a:pt x="72" y="126"/>
                </a:cubicBezTo>
                <a:cubicBezTo>
                  <a:pt x="72" y="126"/>
                  <a:pt x="72" y="125"/>
                  <a:pt x="71" y="125"/>
                </a:cubicBezTo>
                <a:cubicBezTo>
                  <a:pt x="72" y="124"/>
                  <a:pt x="72" y="125"/>
                  <a:pt x="72" y="124"/>
                </a:cubicBezTo>
                <a:close/>
                <a:moveTo>
                  <a:pt x="71" y="126"/>
                </a:moveTo>
                <a:cubicBezTo>
                  <a:pt x="70" y="125"/>
                  <a:pt x="71" y="125"/>
                  <a:pt x="72" y="126"/>
                </a:cubicBezTo>
                <a:cubicBezTo>
                  <a:pt x="71" y="126"/>
                  <a:pt x="71" y="126"/>
                  <a:pt x="71" y="126"/>
                </a:cubicBezTo>
                <a:close/>
                <a:moveTo>
                  <a:pt x="71" y="127"/>
                </a:moveTo>
                <a:cubicBezTo>
                  <a:pt x="72" y="128"/>
                  <a:pt x="72" y="126"/>
                  <a:pt x="73" y="127"/>
                </a:cubicBezTo>
                <a:cubicBezTo>
                  <a:pt x="73" y="126"/>
                  <a:pt x="73" y="126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3" y="127"/>
                  <a:pt x="73" y="127"/>
                  <a:pt x="73" y="128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2" y="128"/>
                  <a:pt x="71" y="128"/>
                  <a:pt x="71" y="127"/>
                </a:cubicBezTo>
                <a:close/>
                <a:moveTo>
                  <a:pt x="73" y="136"/>
                </a:moveTo>
                <a:cubicBezTo>
                  <a:pt x="73" y="135"/>
                  <a:pt x="74" y="135"/>
                  <a:pt x="74" y="135"/>
                </a:cubicBezTo>
                <a:cubicBezTo>
                  <a:pt x="74" y="136"/>
                  <a:pt x="73" y="136"/>
                  <a:pt x="73" y="136"/>
                </a:cubicBezTo>
                <a:close/>
                <a:moveTo>
                  <a:pt x="75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4" y="126"/>
                  <a:pt x="74" y="126"/>
                  <a:pt x="74" y="126"/>
                </a:cubicBezTo>
                <a:cubicBezTo>
                  <a:pt x="74" y="126"/>
                  <a:pt x="73" y="126"/>
                  <a:pt x="73" y="126"/>
                </a:cubicBezTo>
                <a:cubicBezTo>
                  <a:pt x="73" y="126"/>
                  <a:pt x="73" y="126"/>
                  <a:pt x="73" y="126"/>
                </a:cubicBezTo>
                <a:cubicBezTo>
                  <a:pt x="72" y="125"/>
                  <a:pt x="74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lose/>
                <a:moveTo>
                  <a:pt x="76" y="125"/>
                </a:move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5" y="125"/>
                  <a:pt x="75" y="125"/>
                  <a:pt x="75" y="125"/>
                </a:cubicBezTo>
                <a:cubicBezTo>
                  <a:pt x="76" y="125"/>
                  <a:pt x="76" y="125"/>
                  <a:pt x="76" y="125"/>
                </a:cubicBezTo>
                <a:cubicBezTo>
                  <a:pt x="76" y="125"/>
                  <a:pt x="76" y="125"/>
                  <a:pt x="76" y="124"/>
                </a:cubicBezTo>
                <a:cubicBezTo>
                  <a:pt x="76" y="124"/>
                  <a:pt x="76" y="124"/>
                  <a:pt x="76" y="125"/>
                </a:cubicBezTo>
                <a:close/>
                <a:moveTo>
                  <a:pt x="75" y="123"/>
                </a:moveTo>
                <a:cubicBezTo>
                  <a:pt x="75" y="123"/>
                  <a:pt x="76" y="123"/>
                  <a:pt x="76" y="123"/>
                </a:cubicBezTo>
                <a:cubicBezTo>
                  <a:pt x="76" y="124"/>
                  <a:pt x="76" y="124"/>
                  <a:pt x="75" y="123"/>
                </a:cubicBezTo>
                <a:close/>
                <a:moveTo>
                  <a:pt x="78" y="125"/>
                </a:moveTo>
                <a:cubicBezTo>
                  <a:pt x="77" y="125"/>
                  <a:pt x="77" y="125"/>
                  <a:pt x="76" y="125"/>
                </a:cubicBezTo>
                <a:cubicBezTo>
                  <a:pt x="76" y="125"/>
                  <a:pt x="77" y="124"/>
                  <a:pt x="76" y="124"/>
                </a:cubicBezTo>
                <a:cubicBezTo>
                  <a:pt x="77" y="124"/>
                  <a:pt x="77" y="124"/>
                  <a:pt x="78" y="124"/>
                </a:cubicBezTo>
                <a:cubicBezTo>
                  <a:pt x="78" y="124"/>
                  <a:pt x="77" y="124"/>
                  <a:pt x="77" y="125"/>
                </a:cubicBezTo>
                <a:cubicBezTo>
                  <a:pt x="77" y="125"/>
                  <a:pt x="78" y="125"/>
                  <a:pt x="78" y="125"/>
                </a:cubicBezTo>
                <a:close/>
                <a:moveTo>
                  <a:pt x="81" y="123"/>
                </a:moveTo>
                <a:cubicBezTo>
                  <a:pt x="81" y="123"/>
                  <a:pt x="81" y="123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1" y="122"/>
                  <a:pt x="81" y="122"/>
                </a:cubicBezTo>
                <a:cubicBezTo>
                  <a:pt x="81" y="122"/>
                  <a:pt x="82" y="123"/>
                  <a:pt x="82" y="123"/>
                </a:cubicBezTo>
                <a:cubicBezTo>
                  <a:pt x="81" y="123"/>
                  <a:pt x="81" y="124"/>
                  <a:pt x="81" y="123"/>
                </a:cubicBezTo>
                <a:cubicBezTo>
                  <a:pt x="81" y="123"/>
                  <a:pt x="81" y="123"/>
                  <a:pt x="81" y="123"/>
                </a:cubicBezTo>
                <a:close/>
                <a:moveTo>
                  <a:pt x="79" y="135"/>
                </a:move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ubicBezTo>
                  <a:pt x="79" y="135"/>
                  <a:pt x="79" y="135"/>
                  <a:pt x="79" y="135"/>
                </a:cubicBezTo>
                <a:close/>
                <a:moveTo>
                  <a:pt x="79" y="125"/>
                </a:moveTo>
                <a:cubicBezTo>
                  <a:pt x="79" y="125"/>
                  <a:pt x="79" y="125"/>
                  <a:pt x="79" y="124"/>
                </a:cubicBezTo>
                <a:cubicBezTo>
                  <a:pt x="79" y="124"/>
                  <a:pt x="79" y="125"/>
                  <a:pt x="80" y="124"/>
                </a:cubicBezTo>
                <a:cubicBezTo>
                  <a:pt x="80" y="124"/>
                  <a:pt x="80" y="124"/>
                  <a:pt x="80" y="124"/>
                </a:cubicBezTo>
                <a:cubicBezTo>
                  <a:pt x="80" y="125"/>
                  <a:pt x="79" y="125"/>
                  <a:pt x="79" y="125"/>
                </a:cubicBezTo>
                <a:close/>
                <a:moveTo>
                  <a:pt x="81" y="135"/>
                </a:moveTo>
                <a:cubicBezTo>
                  <a:pt x="81" y="135"/>
                  <a:pt x="80" y="135"/>
                  <a:pt x="80" y="135"/>
                </a:cubicBezTo>
                <a:cubicBezTo>
                  <a:pt x="81" y="135"/>
                  <a:pt x="81" y="135"/>
                  <a:pt x="81" y="135"/>
                </a:cubicBezTo>
                <a:cubicBezTo>
                  <a:pt x="81" y="135"/>
                  <a:pt x="81" y="135"/>
                  <a:pt x="81" y="135"/>
                </a:cubicBezTo>
                <a:close/>
                <a:moveTo>
                  <a:pt x="81" y="134"/>
                </a:moveTo>
                <a:cubicBezTo>
                  <a:pt x="81" y="134"/>
                  <a:pt x="81" y="134"/>
                  <a:pt x="82" y="134"/>
                </a:cubicBezTo>
                <a:cubicBezTo>
                  <a:pt x="82" y="134"/>
                  <a:pt x="82" y="134"/>
                  <a:pt x="82" y="134"/>
                </a:cubicBezTo>
                <a:cubicBezTo>
                  <a:pt x="81" y="134"/>
                  <a:pt x="81" y="134"/>
                  <a:pt x="81" y="134"/>
                </a:cubicBezTo>
                <a:close/>
                <a:moveTo>
                  <a:pt x="82" y="124"/>
                </a:moveTo>
                <a:cubicBezTo>
                  <a:pt x="82" y="124"/>
                  <a:pt x="82" y="124"/>
                  <a:pt x="82" y="123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lose/>
                <a:moveTo>
                  <a:pt x="83" y="123"/>
                </a:moveTo>
                <a:cubicBezTo>
                  <a:pt x="83" y="123"/>
                  <a:pt x="83" y="123"/>
                  <a:pt x="82" y="124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82" y="123"/>
                  <a:pt x="82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ubicBezTo>
                  <a:pt x="83" y="123"/>
                  <a:pt x="83" y="123"/>
                  <a:pt x="83" y="123"/>
                </a:cubicBezTo>
                <a:close/>
                <a:moveTo>
                  <a:pt x="33" y="154"/>
                </a:moveTo>
                <a:cubicBezTo>
                  <a:pt x="33" y="154"/>
                  <a:pt x="34" y="153"/>
                  <a:pt x="34" y="153"/>
                </a:cubicBezTo>
                <a:cubicBezTo>
                  <a:pt x="34" y="153"/>
                  <a:pt x="34" y="154"/>
                  <a:pt x="33" y="154"/>
                </a:cubicBezTo>
                <a:close/>
                <a:moveTo>
                  <a:pt x="7" y="173"/>
                </a:moveTo>
                <a:cubicBezTo>
                  <a:pt x="7" y="172"/>
                  <a:pt x="7" y="174"/>
                  <a:pt x="6" y="173"/>
                </a:cubicBezTo>
                <a:cubicBezTo>
                  <a:pt x="6" y="172"/>
                  <a:pt x="7" y="172"/>
                  <a:pt x="7" y="173"/>
                </a:cubicBezTo>
                <a:cubicBezTo>
                  <a:pt x="7" y="173"/>
                  <a:pt x="7" y="173"/>
                  <a:pt x="7" y="173"/>
                </a:cubicBezTo>
                <a:close/>
                <a:moveTo>
                  <a:pt x="24" y="171"/>
                </a:moveTo>
                <a:cubicBezTo>
                  <a:pt x="25" y="170"/>
                  <a:pt x="25" y="170"/>
                  <a:pt x="25" y="170"/>
                </a:cubicBezTo>
                <a:cubicBezTo>
                  <a:pt x="25" y="170"/>
                  <a:pt x="25" y="171"/>
                  <a:pt x="24" y="171"/>
                </a:cubicBezTo>
                <a:close/>
                <a:moveTo>
                  <a:pt x="37" y="162"/>
                </a:moveTo>
                <a:cubicBezTo>
                  <a:pt x="37" y="161"/>
                  <a:pt x="38" y="161"/>
                  <a:pt x="38" y="161"/>
                </a:cubicBezTo>
                <a:cubicBezTo>
                  <a:pt x="38" y="161"/>
                  <a:pt x="38" y="162"/>
                  <a:pt x="37" y="162"/>
                </a:cubicBezTo>
                <a:close/>
                <a:moveTo>
                  <a:pt x="46" y="150"/>
                </a:moveTo>
                <a:cubicBezTo>
                  <a:pt x="46" y="150"/>
                  <a:pt x="45" y="151"/>
                  <a:pt x="45" y="150"/>
                </a:cubicBezTo>
                <a:cubicBezTo>
                  <a:pt x="45" y="150"/>
                  <a:pt x="46" y="150"/>
                  <a:pt x="46" y="150"/>
                </a:cubicBezTo>
                <a:close/>
                <a:moveTo>
                  <a:pt x="35" y="154"/>
                </a:moveTo>
                <a:cubicBezTo>
                  <a:pt x="36" y="154"/>
                  <a:pt x="35" y="154"/>
                  <a:pt x="35" y="153"/>
                </a:cubicBezTo>
                <a:cubicBezTo>
                  <a:pt x="36" y="154"/>
                  <a:pt x="36" y="154"/>
                  <a:pt x="36" y="154"/>
                </a:cubicBezTo>
                <a:cubicBezTo>
                  <a:pt x="36" y="154"/>
                  <a:pt x="35" y="154"/>
                  <a:pt x="35" y="154"/>
                </a:cubicBezTo>
                <a:close/>
                <a:moveTo>
                  <a:pt x="36" y="156"/>
                </a:moveTo>
                <a:cubicBezTo>
                  <a:pt x="35" y="156"/>
                  <a:pt x="36" y="156"/>
                  <a:pt x="36" y="155"/>
                </a:cubicBezTo>
                <a:cubicBezTo>
                  <a:pt x="36" y="155"/>
                  <a:pt x="36" y="155"/>
                  <a:pt x="36" y="155"/>
                </a:cubicBezTo>
                <a:cubicBezTo>
                  <a:pt x="36" y="155"/>
                  <a:pt x="37" y="157"/>
                  <a:pt x="36" y="156"/>
                </a:cubicBezTo>
                <a:close/>
                <a:moveTo>
                  <a:pt x="40" y="156"/>
                </a:moveTo>
                <a:cubicBezTo>
                  <a:pt x="40" y="155"/>
                  <a:pt x="40" y="156"/>
                  <a:pt x="39" y="155"/>
                </a:cubicBezTo>
                <a:cubicBezTo>
                  <a:pt x="39" y="155"/>
                  <a:pt x="38" y="156"/>
                  <a:pt x="37" y="156"/>
                </a:cubicBezTo>
                <a:cubicBezTo>
                  <a:pt x="37" y="156"/>
                  <a:pt x="38" y="156"/>
                  <a:pt x="38" y="155"/>
                </a:cubicBezTo>
                <a:cubicBezTo>
                  <a:pt x="37" y="156"/>
                  <a:pt x="37" y="156"/>
                  <a:pt x="36" y="156"/>
                </a:cubicBezTo>
                <a:cubicBezTo>
                  <a:pt x="37" y="155"/>
                  <a:pt x="37" y="155"/>
                  <a:pt x="38" y="156"/>
                </a:cubicBezTo>
                <a:cubicBezTo>
                  <a:pt x="38" y="155"/>
                  <a:pt x="39" y="155"/>
                  <a:pt x="38" y="154"/>
                </a:cubicBezTo>
                <a:cubicBezTo>
                  <a:pt x="39" y="155"/>
                  <a:pt x="40" y="153"/>
                  <a:pt x="41" y="154"/>
                </a:cubicBezTo>
                <a:cubicBezTo>
                  <a:pt x="40" y="153"/>
                  <a:pt x="41" y="153"/>
                  <a:pt x="42" y="153"/>
                </a:cubicBezTo>
                <a:cubicBezTo>
                  <a:pt x="41" y="154"/>
                  <a:pt x="41" y="155"/>
                  <a:pt x="40" y="156"/>
                </a:cubicBezTo>
                <a:close/>
                <a:moveTo>
                  <a:pt x="42" y="170"/>
                </a:moveTo>
                <a:cubicBezTo>
                  <a:pt x="42" y="170"/>
                  <a:pt x="42" y="170"/>
                  <a:pt x="42" y="170"/>
                </a:cubicBezTo>
                <a:cubicBezTo>
                  <a:pt x="42" y="169"/>
                  <a:pt x="43" y="169"/>
                  <a:pt x="43" y="169"/>
                </a:cubicBezTo>
                <a:cubicBezTo>
                  <a:pt x="43" y="169"/>
                  <a:pt x="42" y="169"/>
                  <a:pt x="42" y="170"/>
                </a:cubicBezTo>
                <a:close/>
                <a:moveTo>
                  <a:pt x="43" y="171"/>
                </a:move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4" y="170"/>
                  <a:pt x="44" y="170"/>
                </a:cubicBezTo>
                <a:cubicBezTo>
                  <a:pt x="44" y="170"/>
                  <a:pt x="44" y="170"/>
                  <a:pt x="44" y="170"/>
                </a:cubicBezTo>
                <a:cubicBezTo>
                  <a:pt x="43" y="170"/>
                  <a:pt x="44" y="171"/>
                  <a:pt x="43" y="171"/>
                </a:cubicBezTo>
                <a:close/>
                <a:moveTo>
                  <a:pt x="44" y="170"/>
                </a:moveTo>
                <a:cubicBezTo>
                  <a:pt x="44" y="170"/>
                  <a:pt x="44" y="170"/>
                  <a:pt x="44" y="170"/>
                </a:cubicBezTo>
                <a:cubicBezTo>
                  <a:pt x="45" y="170"/>
                  <a:pt x="45" y="170"/>
                  <a:pt x="45" y="170"/>
                </a:cubicBezTo>
                <a:cubicBezTo>
                  <a:pt x="45" y="170"/>
                  <a:pt x="45" y="170"/>
                  <a:pt x="44" y="170"/>
                </a:cubicBezTo>
                <a:close/>
                <a:moveTo>
                  <a:pt x="45" y="168"/>
                </a:moveTo>
                <a:cubicBezTo>
                  <a:pt x="46" y="168"/>
                  <a:pt x="46" y="168"/>
                  <a:pt x="47" y="168"/>
                </a:cubicBezTo>
                <a:cubicBezTo>
                  <a:pt x="47" y="169"/>
                  <a:pt x="46" y="169"/>
                  <a:pt x="45" y="168"/>
                </a:cubicBezTo>
                <a:close/>
                <a:moveTo>
                  <a:pt x="46" y="154"/>
                </a:moveTo>
                <a:cubicBezTo>
                  <a:pt x="46" y="153"/>
                  <a:pt x="46" y="154"/>
                  <a:pt x="46" y="154"/>
                </a:cubicBezTo>
                <a:cubicBezTo>
                  <a:pt x="46" y="155"/>
                  <a:pt x="45" y="154"/>
                  <a:pt x="45" y="154"/>
                </a:cubicBezTo>
                <a:cubicBezTo>
                  <a:pt x="45" y="155"/>
                  <a:pt x="43" y="154"/>
                  <a:pt x="43" y="155"/>
                </a:cubicBezTo>
                <a:cubicBezTo>
                  <a:pt x="42" y="155"/>
                  <a:pt x="42" y="154"/>
                  <a:pt x="42" y="155"/>
                </a:cubicBezTo>
                <a:cubicBezTo>
                  <a:pt x="42" y="155"/>
                  <a:pt x="41" y="154"/>
                  <a:pt x="42" y="154"/>
                </a:cubicBezTo>
                <a:cubicBezTo>
                  <a:pt x="42" y="154"/>
                  <a:pt x="42" y="154"/>
                  <a:pt x="42" y="155"/>
                </a:cubicBezTo>
                <a:cubicBezTo>
                  <a:pt x="42" y="153"/>
                  <a:pt x="43" y="153"/>
                  <a:pt x="44" y="152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2"/>
                  <a:pt x="46" y="152"/>
                </a:cubicBezTo>
                <a:cubicBezTo>
                  <a:pt x="46" y="153"/>
                  <a:pt x="45" y="154"/>
                  <a:pt x="44" y="153"/>
                </a:cubicBezTo>
                <a:cubicBezTo>
                  <a:pt x="45" y="154"/>
                  <a:pt x="44" y="154"/>
                  <a:pt x="44" y="154"/>
                </a:cubicBezTo>
                <a:cubicBezTo>
                  <a:pt x="45" y="154"/>
                  <a:pt x="45" y="154"/>
                  <a:pt x="46" y="154"/>
                </a:cubicBezTo>
                <a:cubicBezTo>
                  <a:pt x="46" y="153"/>
                  <a:pt x="46" y="152"/>
                  <a:pt x="47" y="153"/>
                </a:cubicBezTo>
                <a:cubicBezTo>
                  <a:pt x="46" y="153"/>
                  <a:pt x="47" y="154"/>
                  <a:pt x="46" y="154"/>
                </a:cubicBezTo>
                <a:close/>
                <a:moveTo>
                  <a:pt x="47" y="152"/>
                </a:moveTo>
                <a:cubicBezTo>
                  <a:pt x="48" y="152"/>
                  <a:pt x="48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8" y="152"/>
                  <a:pt x="48" y="152"/>
                  <a:pt x="48" y="153"/>
                </a:cubicBezTo>
                <a:lnTo>
                  <a:pt x="47" y="152"/>
                </a:lnTo>
                <a:close/>
                <a:moveTo>
                  <a:pt x="48" y="170"/>
                </a:moveTo>
                <a:cubicBezTo>
                  <a:pt x="48" y="169"/>
                  <a:pt x="48" y="169"/>
                  <a:pt x="48" y="169"/>
                </a:cubicBezTo>
                <a:cubicBezTo>
                  <a:pt x="48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9" y="169"/>
                  <a:pt x="49" y="169"/>
                </a:cubicBezTo>
                <a:cubicBezTo>
                  <a:pt x="49" y="169"/>
                  <a:pt x="48" y="170"/>
                  <a:pt x="48" y="170"/>
                </a:cubicBezTo>
                <a:close/>
                <a:moveTo>
                  <a:pt x="50" y="169"/>
                </a:moveTo>
                <a:cubicBezTo>
                  <a:pt x="50" y="169"/>
                  <a:pt x="50" y="169"/>
                  <a:pt x="49" y="169"/>
                </a:cubicBezTo>
                <a:cubicBezTo>
                  <a:pt x="49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ubicBezTo>
                  <a:pt x="50" y="169"/>
                  <a:pt x="50" y="169"/>
                  <a:pt x="50" y="169"/>
                </a:cubicBezTo>
                <a:close/>
                <a:moveTo>
                  <a:pt x="50" y="152"/>
                </a:moveTo>
                <a:cubicBezTo>
                  <a:pt x="50" y="151"/>
                  <a:pt x="51" y="152"/>
                  <a:pt x="51" y="152"/>
                </a:cubicBezTo>
                <a:cubicBezTo>
                  <a:pt x="51" y="152"/>
                  <a:pt x="51" y="152"/>
                  <a:pt x="50" y="152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8"/>
                </a:cubicBezTo>
                <a:cubicBezTo>
                  <a:pt x="52" y="168"/>
                  <a:pt x="52" y="168"/>
                  <a:pt x="52" y="168"/>
                </a:cubicBezTo>
                <a:close/>
                <a:moveTo>
                  <a:pt x="52" y="168"/>
                </a:moveTo>
                <a:cubicBezTo>
                  <a:pt x="52" y="168"/>
                  <a:pt x="53" y="168"/>
                  <a:pt x="53" y="168"/>
                </a:cubicBezTo>
                <a:cubicBezTo>
                  <a:pt x="53" y="168"/>
                  <a:pt x="52" y="168"/>
                  <a:pt x="52" y="168"/>
                </a:cubicBezTo>
                <a:close/>
                <a:moveTo>
                  <a:pt x="52" y="151"/>
                </a:moveTo>
                <a:cubicBezTo>
                  <a:pt x="53" y="152"/>
                  <a:pt x="53" y="152"/>
                  <a:pt x="53" y="153"/>
                </a:cubicBezTo>
                <a:cubicBezTo>
                  <a:pt x="52" y="153"/>
                  <a:pt x="52" y="153"/>
                  <a:pt x="51" y="153"/>
                </a:cubicBezTo>
                <a:cubicBezTo>
                  <a:pt x="52" y="152"/>
                  <a:pt x="52" y="152"/>
                  <a:pt x="52" y="152"/>
                </a:cubicBezTo>
                <a:cubicBezTo>
                  <a:pt x="52" y="151"/>
                  <a:pt x="51" y="152"/>
                  <a:pt x="51" y="151"/>
                </a:cubicBezTo>
                <a:cubicBezTo>
                  <a:pt x="51" y="151"/>
                  <a:pt x="51" y="151"/>
                  <a:pt x="51" y="151"/>
                </a:cubicBezTo>
                <a:cubicBezTo>
                  <a:pt x="52" y="151"/>
                  <a:pt x="52" y="151"/>
                  <a:pt x="52" y="151"/>
                </a:cubicBezTo>
                <a:cubicBezTo>
                  <a:pt x="53" y="150"/>
                  <a:pt x="53" y="151"/>
                  <a:pt x="54" y="150"/>
                </a:cubicBezTo>
                <a:cubicBezTo>
                  <a:pt x="54" y="150"/>
                  <a:pt x="54" y="150"/>
                  <a:pt x="54" y="150"/>
                </a:cubicBezTo>
                <a:cubicBezTo>
                  <a:pt x="54" y="151"/>
                  <a:pt x="54" y="151"/>
                  <a:pt x="54" y="151"/>
                </a:cubicBezTo>
                <a:cubicBezTo>
                  <a:pt x="53" y="151"/>
                  <a:pt x="53" y="151"/>
                  <a:pt x="52" y="151"/>
                </a:cubicBezTo>
                <a:close/>
                <a:moveTo>
                  <a:pt x="54" y="168"/>
                </a:moveTo>
                <a:cubicBezTo>
                  <a:pt x="54" y="168"/>
                  <a:pt x="54" y="168"/>
                  <a:pt x="54" y="168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7"/>
                  <a:pt x="54" y="167"/>
                </a:cubicBezTo>
                <a:cubicBezTo>
                  <a:pt x="54" y="167"/>
                  <a:pt x="54" y="168"/>
                  <a:pt x="54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5" y="168"/>
                  <a:pt x="55" y="168"/>
                </a:cubicBezTo>
                <a:cubicBezTo>
                  <a:pt x="55" y="168"/>
                  <a:pt x="54" y="168"/>
                  <a:pt x="54" y="168"/>
                </a:cubicBezTo>
                <a:close/>
                <a:moveTo>
                  <a:pt x="54" y="167"/>
                </a:moveTo>
                <a:cubicBezTo>
                  <a:pt x="54" y="167"/>
                  <a:pt x="54" y="167"/>
                  <a:pt x="54" y="167"/>
                </a:cubicBezTo>
                <a:cubicBezTo>
                  <a:pt x="55" y="167"/>
                  <a:pt x="55" y="167"/>
                  <a:pt x="55" y="167"/>
                </a:cubicBezTo>
                <a:cubicBezTo>
                  <a:pt x="54" y="167"/>
                  <a:pt x="54" y="167"/>
                  <a:pt x="54" y="167"/>
                </a:cubicBezTo>
                <a:close/>
                <a:moveTo>
                  <a:pt x="54" y="151"/>
                </a:moveTo>
                <a:cubicBezTo>
                  <a:pt x="55" y="150"/>
                  <a:pt x="55" y="150"/>
                  <a:pt x="55" y="150"/>
                </a:cubicBezTo>
                <a:cubicBezTo>
                  <a:pt x="55" y="150"/>
                  <a:pt x="55" y="151"/>
                  <a:pt x="54" y="151"/>
                </a:cubicBezTo>
                <a:close/>
                <a:moveTo>
                  <a:pt x="56" y="166"/>
                </a:moveTo>
                <a:cubicBezTo>
                  <a:pt x="56" y="166"/>
                  <a:pt x="56" y="166"/>
                  <a:pt x="57" y="166"/>
                </a:cubicBezTo>
                <a:cubicBezTo>
                  <a:pt x="57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ubicBezTo>
                  <a:pt x="56" y="166"/>
                  <a:pt x="56" y="166"/>
                  <a:pt x="56" y="166"/>
                </a:cubicBezTo>
                <a:close/>
                <a:moveTo>
                  <a:pt x="56" y="168"/>
                </a:moveTo>
                <a:cubicBezTo>
                  <a:pt x="56" y="168"/>
                  <a:pt x="56" y="168"/>
                  <a:pt x="56" y="168"/>
                </a:cubicBezTo>
                <a:cubicBezTo>
                  <a:pt x="56" y="168"/>
                  <a:pt x="56" y="168"/>
                  <a:pt x="56" y="168"/>
                </a:cubicBezTo>
                <a:cubicBezTo>
                  <a:pt x="56" y="167"/>
                  <a:pt x="57" y="167"/>
                  <a:pt x="57" y="167"/>
                </a:cubicBezTo>
                <a:cubicBezTo>
                  <a:pt x="57" y="167"/>
                  <a:pt x="57" y="167"/>
                  <a:pt x="57" y="167"/>
                </a:cubicBezTo>
                <a:cubicBezTo>
                  <a:pt x="57" y="167"/>
                  <a:pt x="56" y="167"/>
                  <a:pt x="56" y="168"/>
                </a:cubicBezTo>
                <a:close/>
                <a:moveTo>
                  <a:pt x="57" y="169"/>
                </a:moveTo>
                <a:cubicBezTo>
                  <a:pt x="57" y="169"/>
                  <a:pt x="58" y="169"/>
                  <a:pt x="58" y="169"/>
                </a:cubicBezTo>
                <a:cubicBezTo>
                  <a:pt x="58" y="169"/>
                  <a:pt x="57" y="169"/>
                  <a:pt x="57" y="169"/>
                </a:cubicBezTo>
                <a:close/>
                <a:moveTo>
                  <a:pt x="58" y="166"/>
                </a:moveTo>
                <a:cubicBezTo>
                  <a:pt x="58" y="166"/>
                  <a:pt x="58" y="166"/>
                  <a:pt x="58" y="166"/>
                </a:cubicBezTo>
                <a:cubicBezTo>
                  <a:pt x="58" y="166"/>
                  <a:pt x="58" y="167"/>
                  <a:pt x="58" y="167"/>
                </a:cubicBezTo>
                <a:cubicBezTo>
                  <a:pt x="58" y="167"/>
                  <a:pt x="58" y="166"/>
                  <a:pt x="58" y="166"/>
                </a:cubicBezTo>
                <a:close/>
                <a:moveTo>
                  <a:pt x="58" y="150"/>
                </a:moveTo>
                <a:cubicBezTo>
                  <a:pt x="59" y="149"/>
                  <a:pt x="59" y="149"/>
                  <a:pt x="60" y="149"/>
                </a:cubicBezTo>
                <a:cubicBezTo>
                  <a:pt x="60" y="150"/>
                  <a:pt x="58" y="151"/>
                  <a:pt x="58" y="150"/>
                </a:cubicBezTo>
                <a:close/>
                <a:moveTo>
                  <a:pt x="61" y="144"/>
                </a:move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61" y="144"/>
                  <a:pt x="61" y="144"/>
                  <a:pt x="61" y="144"/>
                </a:cubicBezTo>
                <a:close/>
                <a:moveTo>
                  <a:pt x="60" y="145"/>
                </a:move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5"/>
                  <a:pt x="61" y="145"/>
                </a:cubicBezTo>
                <a:cubicBezTo>
                  <a:pt x="61" y="145"/>
                  <a:pt x="61" y="146"/>
                  <a:pt x="60" y="146"/>
                </a:cubicBezTo>
                <a:cubicBezTo>
                  <a:pt x="60" y="146"/>
                  <a:pt x="60" y="146"/>
                  <a:pt x="60" y="145"/>
                </a:cubicBezTo>
                <a:close/>
                <a:moveTo>
                  <a:pt x="60" y="149"/>
                </a:moveTo>
                <a:cubicBezTo>
                  <a:pt x="60" y="149"/>
                  <a:pt x="61" y="149"/>
                  <a:pt x="61" y="149"/>
                </a:cubicBezTo>
                <a:cubicBezTo>
                  <a:pt x="61" y="149"/>
                  <a:pt x="61" y="150"/>
                  <a:pt x="60" y="149"/>
                </a:cubicBezTo>
                <a:close/>
                <a:moveTo>
                  <a:pt x="60" y="166"/>
                </a:moveTo>
                <a:cubicBezTo>
                  <a:pt x="60" y="166"/>
                  <a:pt x="60" y="166"/>
                  <a:pt x="60" y="166"/>
                </a:cubicBezTo>
                <a:cubicBezTo>
                  <a:pt x="61" y="166"/>
                  <a:pt x="61" y="166"/>
                  <a:pt x="62" y="166"/>
                </a:cubicBezTo>
                <a:cubicBezTo>
                  <a:pt x="61" y="166"/>
                  <a:pt x="61" y="167"/>
                  <a:pt x="60" y="166"/>
                </a:cubicBezTo>
                <a:close/>
                <a:moveTo>
                  <a:pt x="64" y="144"/>
                </a:move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4" y="144"/>
                  <a:pt x="64" y="144"/>
                  <a:pt x="64" y="144"/>
                </a:cubicBezTo>
                <a:close/>
                <a:moveTo>
                  <a:pt x="63" y="164"/>
                </a:moveTo>
                <a:cubicBezTo>
                  <a:pt x="63" y="164"/>
                  <a:pt x="63" y="164"/>
                  <a:pt x="63" y="164"/>
                </a:cubicBezTo>
                <a:cubicBezTo>
                  <a:pt x="63" y="165"/>
                  <a:pt x="63" y="165"/>
                  <a:pt x="63" y="165"/>
                </a:cubicBezTo>
                <a:cubicBezTo>
                  <a:pt x="63" y="164"/>
                  <a:pt x="63" y="164"/>
                  <a:pt x="63" y="164"/>
                </a:cubicBezTo>
                <a:close/>
                <a:moveTo>
                  <a:pt x="63" y="148"/>
                </a:moveTo>
                <a:cubicBezTo>
                  <a:pt x="62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63" y="148"/>
                  <a:pt x="62" y="148"/>
                  <a:pt x="62" y="148"/>
                </a:cubicBezTo>
                <a:cubicBezTo>
                  <a:pt x="62" y="148"/>
                  <a:pt x="62" y="148"/>
                  <a:pt x="63" y="148"/>
                </a:cubicBezTo>
                <a:close/>
                <a:moveTo>
                  <a:pt x="62" y="149"/>
                </a:moveTo>
                <a:cubicBezTo>
                  <a:pt x="62" y="149"/>
                  <a:pt x="62" y="149"/>
                  <a:pt x="62" y="149"/>
                </a:cubicBezTo>
                <a:cubicBezTo>
                  <a:pt x="63" y="149"/>
                  <a:pt x="63" y="149"/>
                  <a:pt x="63" y="149"/>
                </a:cubicBezTo>
                <a:cubicBezTo>
                  <a:pt x="62" y="149"/>
                  <a:pt x="62" y="150"/>
                  <a:pt x="62" y="149"/>
                </a:cubicBezTo>
                <a:close/>
                <a:moveTo>
                  <a:pt x="62" y="168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4" y="167"/>
                </a:cubicBezTo>
                <a:cubicBezTo>
                  <a:pt x="63" y="168"/>
                  <a:pt x="63" y="168"/>
                  <a:pt x="62" y="168"/>
                </a:cubicBezTo>
                <a:close/>
                <a:moveTo>
                  <a:pt x="63" y="167"/>
                </a:move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7"/>
                  <a:pt x="63" y="167"/>
                  <a:pt x="63" y="167"/>
                </a:cubicBezTo>
                <a:cubicBezTo>
                  <a:pt x="63" y="166"/>
                  <a:pt x="63" y="165"/>
                  <a:pt x="64" y="166"/>
                </a:cubicBezTo>
                <a:cubicBezTo>
                  <a:pt x="64" y="166"/>
                  <a:pt x="63" y="167"/>
                  <a:pt x="63" y="167"/>
                </a:cubicBezTo>
                <a:close/>
                <a:moveTo>
                  <a:pt x="64" y="165"/>
                </a:moveTo>
                <a:cubicBezTo>
                  <a:pt x="64" y="164"/>
                  <a:pt x="64" y="165"/>
                  <a:pt x="63" y="164"/>
                </a:cubicBezTo>
                <a:cubicBezTo>
                  <a:pt x="63" y="164"/>
                  <a:pt x="64" y="164"/>
                  <a:pt x="64" y="164"/>
                </a:cubicBezTo>
                <a:cubicBezTo>
                  <a:pt x="64" y="164"/>
                  <a:pt x="64" y="164"/>
                  <a:pt x="64" y="164"/>
                </a:cubicBezTo>
                <a:cubicBezTo>
                  <a:pt x="64" y="164"/>
                  <a:pt x="64" y="164"/>
                  <a:pt x="64" y="165"/>
                </a:cubicBezTo>
                <a:close/>
                <a:moveTo>
                  <a:pt x="64" y="145"/>
                </a:moveTo>
                <a:cubicBezTo>
                  <a:pt x="64" y="144"/>
                  <a:pt x="64" y="144"/>
                  <a:pt x="64" y="144"/>
                </a:cubicBezTo>
                <a:cubicBezTo>
                  <a:pt x="65" y="144"/>
                  <a:pt x="65" y="144"/>
                  <a:pt x="65" y="145"/>
                </a:cubicBezTo>
                <a:cubicBezTo>
                  <a:pt x="64" y="145"/>
                  <a:pt x="64" y="145"/>
                  <a:pt x="64" y="145"/>
                </a:cubicBezTo>
                <a:close/>
                <a:moveTo>
                  <a:pt x="65" y="165"/>
                </a:moveTo>
                <a:cubicBezTo>
                  <a:pt x="65" y="165"/>
                  <a:pt x="64" y="165"/>
                  <a:pt x="64" y="165"/>
                </a:cubicBezTo>
                <a:cubicBezTo>
                  <a:pt x="64" y="165"/>
                  <a:pt x="64" y="165"/>
                  <a:pt x="64" y="165"/>
                </a:cubicBezTo>
                <a:cubicBezTo>
                  <a:pt x="65" y="165"/>
                  <a:pt x="65" y="165"/>
                  <a:pt x="65" y="165"/>
                </a:cubicBezTo>
                <a:cubicBezTo>
                  <a:pt x="65" y="165"/>
                  <a:pt x="65" y="165"/>
                  <a:pt x="65" y="165"/>
                </a:cubicBezTo>
                <a:close/>
                <a:moveTo>
                  <a:pt x="65" y="145"/>
                </a:moveTo>
                <a:cubicBezTo>
                  <a:pt x="65" y="144"/>
                  <a:pt x="65" y="144"/>
                  <a:pt x="66" y="144"/>
                </a:cubicBezTo>
                <a:cubicBezTo>
                  <a:pt x="65" y="144"/>
                  <a:pt x="65" y="144"/>
                  <a:pt x="65" y="145"/>
                </a:cubicBezTo>
                <a:close/>
                <a:moveTo>
                  <a:pt x="66" y="144"/>
                </a:moveTo>
                <a:cubicBezTo>
                  <a:pt x="65" y="144"/>
                  <a:pt x="65" y="144"/>
                  <a:pt x="65" y="144"/>
                </a:cubicBezTo>
                <a:cubicBezTo>
                  <a:pt x="65" y="144"/>
                  <a:pt x="65" y="144"/>
                  <a:pt x="66" y="144"/>
                </a:cubicBezTo>
                <a:cubicBezTo>
                  <a:pt x="66" y="144"/>
                  <a:pt x="66" y="144"/>
                  <a:pt x="66" y="144"/>
                </a:cubicBezTo>
                <a:close/>
                <a:moveTo>
                  <a:pt x="66" y="166"/>
                </a:moveTo>
                <a:cubicBezTo>
                  <a:pt x="67" y="165"/>
                  <a:pt x="67" y="165"/>
                  <a:pt x="67" y="165"/>
                </a:cubicBezTo>
                <a:cubicBezTo>
                  <a:pt x="66" y="164"/>
                  <a:pt x="66" y="165"/>
                  <a:pt x="66" y="165"/>
                </a:cubicBezTo>
                <a:cubicBezTo>
                  <a:pt x="66" y="165"/>
                  <a:pt x="66" y="164"/>
                  <a:pt x="66" y="164"/>
                </a:cubicBezTo>
                <a:cubicBezTo>
                  <a:pt x="67" y="164"/>
                  <a:pt x="67" y="164"/>
                  <a:pt x="67" y="165"/>
                </a:cubicBezTo>
                <a:cubicBezTo>
                  <a:pt x="67" y="165"/>
                  <a:pt x="67" y="165"/>
                  <a:pt x="68" y="165"/>
                </a:cubicBezTo>
                <a:cubicBezTo>
                  <a:pt x="67" y="166"/>
                  <a:pt x="67" y="166"/>
                  <a:pt x="66" y="166"/>
                </a:cubicBezTo>
                <a:close/>
                <a:moveTo>
                  <a:pt x="67" y="164"/>
                </a:moveTo>
                <a:cubicBezTo>
                  <a:pt x="67" y="164"/>
                  <a:pt x="68" y="164"/>
                  <a:pt x="68" y="164"/>
                </a:cubicBezTo>
                <a:cubicBezTo>
                  <a:pt x="68" y="164"/>
                  <a:pt x="68" y="164"/>
                  <a:pt x="68" y="164"/>
                </a:cubicBezTo>
                <a:cubicBezTo>
                  <a:pt x="68" y="164"/>
                  <a:pt x="67" y="164"/>
                  <a:pt x="67" y="164"/>
                </a:cubicBezTo>
                <a:close/>
                <a:moveTo>
                  <a:pt x="69" y="167"/>
                </a:move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ubicBezTo>
                  <a:pt x="69" y="167"/>
                  <a:pt x="69" y="167"/>
                  <a:pt x="69" y="167"/>
                </a:cubicBezTo>
                <a:close/>
                <a:moveTo>
                  <a:pt x="69" y="166"/>
                </a:move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ubicBezTo>
                  <a:pt x="69" y="166"/>
                  <a:pt x="69" y="166"/>
                  <a:pt x="69" y="166"/>
                </a:cubicBezTo>
                <a:close/>
                <a:moveTo>
                  <a:pt x="67" y="144"/>
                </a:moveTo>
                <a:cubicBezTo>
                  <a:pt x="68" y="143"/>
                  <a:pt x="69" y="143"/>
                  <a:pt x="70" y="143"/>
                </a:cubicBezTo>
                <a:cubicBezTo>
                  <a:pt x="68" y="144"/>
                  <a:pt x="68" y="144"/>
                  <a:pt x="67" y="144"/>
                </a:cubicBezTo>
                <a:close/>
                <a:moveTo>
                  <a:pt x="23" y="186"/>
                </a:moveTo>
                <a:cubicBezTo>
                  <a:pt x="23" y="186"/>
                  <a:pt x="23" y="186"/>
                  <a:pt x="23" y="185"/>
                </a:cubicBezTo>
                <a:cubicBezTo>
                  <a:pt x="23" y="186"/>
                  <a:pt x="24" y="185"/>
                  <a:pt x="24" y="186"/>
                </a:cubicBezTo>
                <a:cubicBezTo>
                  <a:pt x="24" y="186"/>
                  <a:pt x="24" y="187"/>
                  <a:pt x="23" y="186"/>
                </a:cubicBezTo>
                <a:close/>
                <a:moveTo>
                  <a:pt x="26" y="185"/>
                </a:moveTo>
                <a:cubicBezTo>
                  <a:pt x="26" y="185"/>
                  <a:pt x="26" y="186"/>
                  <a:pt x="25" y="185"/>
                </a:cubicBezTo>
                <a:cubicBezTo>
                  <a:pt x="25" y="185"/>
                  <a:pt x="27" y="184"/>
                  <a:pt x="26" y="185"/>
                </a:cubicBezTo>
                <a:close/>
                <a:moveTo>
                  <a:pt x="30" y="185"/>
                </a:moveTo>
                <a:cubicBezTo>
                  <a:pt x="29" y="185"/>
                  <a:pt x="30" y="185"/>
                  <a:pt x="29" y="185"/>
                </a:cubicBezTo>
                <a:cubicBezTo>
                  <a:pt x="29" y="184"/>
                  <a:pt x="30" y="185"/>
                  <a:pt x="31" y="185"/>
                </a:cubicBezTo>
                <a:cubicBezTo>
                  <a:pt x="31" y="186"/>
                  <a:pt x="30" y="185"/>
                  <a:pt x="30" y="185"/>
                </a:cubicBezTo>
                <a:close/>
                <a:moveTo>
                  <a:pt x="35" y="186"/>
                </a:moveTo>
                <a:cubicBezTo>
                  <a:pt x="34" y="185"/>
                  <a:pt x="34" y="186"/>
                  <a:pt x="34" y="186"/>
                </a:cubicBezTo>
                <a:cubicBezTo>
                  <a:pt x="33" y="186"/>
                  <a:pt x="34" y="185"/>
                  <a:pt x="35" y="185"/>
                </a:cubicBezTo>
                <a:cubicBezTo>
                  <a:pt x="35" y="185"/>
                  <a:pt x="35" y="186"/>
                  <a:pt x="35" y="186"/>
                </a:cubicBezTo>
                <a:close/>
                <a:moveTo>
                  <a:pt x="36" y="181"/>
                </a:moveTo>
                <a:cubicBezTo>
                  <a:pt x="36" y="181"/>
                  <a:pt x="36" y="181"/>
                  <a:pt x="36" y="181"/>
                </a:cubicBezTo>
                <a:cubicBezTo>
                  <a:pt x="36" y="181"/>
                  <a:pt x="36" y="181"/>
                  <a:pt x="37" y="181"/>
                </a:cubicBezTo>
                <a:cubicBezTo>
                  <a:pt x="37" y="181"/>
                  <a:pt x="37" y="181"/>
                  <a:pt x="37" y="181"/>
                </a:cubicBezTo>
                <a:cubicBezTo>
                  <a:pt x="37" y="181"/>
                  <a:pt x="37" y="181"/>
                  <a:pt x="36" y="181"/>
                </a:cubicBezTo>
                <a:close/>
                <a:moveTo>
                  <a:pt x="29" y="192"/>
                </a:moveTo>
                <a:cubicBezTo>
                  <a:pt x="29" y="192"/>
                  <a:pt x="29" y="193"/>
                  <a:pt x="28" y="192"/>
                </a:cubicBezTo>
                <a:cubicBezTo>
                  <a:pt x="29" y="192"/>
                  <a:pt x="29" y="191"/>
                  <a:pt x="29" y="192"/>
                </a:cubicBezTo>
                <a:close/>
                <a:moveTo>
                  <a:pt x="30" y="192"/>
                </a:moveTo>
                <a:cubicBezTo>
                  <a:pt x="30" y="192"/>
                  <a:pt x="30" y="192"/>
                  <a:pt x="30" y="191"/>
                </a:cubicBezTo>
                <a:cubicBezTo>
                  <a:pt x="31" y="192"/>
                  <a:pt x="31" y="191"/>
                  <a:pt x="31" y="191"/>
                </a:cubicBezTo>
                <a:cubicBezTo>
                  <a:pt x="31" y="192"/>
                  <a:pt x="32" y="192"/>
                  <a:pt x="31" y="192"/>
                </a:cubicBezTo>
                <a:cubicBezTo>
                  <a:pt x="31" y="192"/>
                  <a:pt x="31" y="192"/>
                  <a:pt x="30" y="192"/>
                </a:cubicBezTo>
                <a:close/>
                <a:moveTo>
                  <a:pt x="30" y="194"/>
                </a:moveTo>
                <a:cubicBezTo>
                  <a:pt x="31" y="194"/>
                  <a:pt x="32" y="193"/>
                  <a:pt x="33" y="193"/>
                </a:cubicBezTo>
                <a:cubicBezTo>
                  <a:pt x="32" y="194"/>
                  <a:pt x="31" y="195"/>
                  <a:pt x="30" y="194"/>
                </a:cubicBezTo>
                <a:close/>
                <a:moveTo>
                  <a:pt x="32" y="193"/>
                </a:moveTo>
                <a:cubicBezTo>
                  <a:pt x="32" y="192"/>
                  <a:pt x="32" y="192"/>
                  <a:pt x="33" y="192"/>
                </a:cubicBezTo>
                <a:cubicBezTo>
                  <a:pt x="33" y="192"/>
                  <a:pt x="32" y="193"/>
                  <a:pt x="32" y="193"/>
                </a:cubicBezTo>
                <a:close/>
                <a:moveTo>
                  <a:pt x="36" y="191"/>
                </a:moveTo>
                <a:cubicBezTo>
                  <a:pt x="36" y="191"/>
                  <a:pt x="36" y="191"/>
                  <a:pt x="36" y="191"/>
                </a:cubicBezTo>
                <a:cubicBezTo>
                  <a:pt x="36" y="190"/>
                  <a:pt x="36" y="190"/>
                  <a:pt x="37" y="190"/>
                </a:cubicBezTo>
                <a:lnTo>
                  <a:pt x="36" y="191"/>
                </a:lnTo>
                <a:close/>
                <a:moveTo>
                  <a:pt x="26" y="210"/>
                </a:moveTo>
                <a:cubicBezTo>
                  <a:pt x="26" y="209"/>
                  <a:pt x="26" y="209"/>
                  <a:pt x="26" y="209"/>
                </a:cubicBezTo>
                <a:cubicBezTo>
                  <a:pt x="26" y="209"/>
                  <a:pt x="26" y="208"/>
                  <a:pt x="27" y="209"/>
                </a:cubicBezTo>
                <a:cubicBezTo>
                  <a:pt x="26" y="209"/>
                  <a:pt x="26" y="209"/>
                  <a:pt x="26" y="210"/>
                </a:cubicBezTo>
                <a:close/>
                <a:moveTo>
                  <a:pt x="10" y="233"/>
                </a:moveTo>
                <a:cubicBezTo>
                  <a:pt x="10" y="233"/>
                  <a:pt x="10" y="232"/>
                  <a:pt x="11" y="232"/>
                </a:cubicBezTo>
                <a:cubicBezTo>
                  <a:pt x="11" y="233"/>
                  <a:pt x="10" y="233"/>
                  <a:pt x="10" y="233"/>
                </a:cubicBezTo>
                <a:close/>
                <a:moveTo>
                  <a:pt x="21" y="261"/>
                </a:moveTo>
                <a:cubicBezTo>
                  <a:pt x="21" y="260"/>
                  <a:pt x="22" y="260"/>
                  <a:pt x="23" y="260"/>
                </a:cubicBezTo>
                <a:cubicBezTo>
                  <a:pt x="23" y="260"/>
                  <a:pt x="22" y="261"/>
                  <a:pt x="21" y="261"/>
                </a:cubicBezTo>
                <a:close/>
                <a:moveTo>
                  <a:pt x="40" y="274"/>
                </a:moveTo>
                <a:cubicBezTo>
                  <a:pt x="40" y="273"/>
                  <a:pt x="40" y="275"/>
                  <a:pt x="39" y="274"/>
                </a:cubicBezTo>
                <a:cubicBezTo>
                  <a:pt x="39" y="273"/>
                  <a:pt x="40" y="273"/>
                  <a:pt x="40" y="273"/>
                </a:cubicBezTo>
                <a:cubicBezTo>
                  <a:pt x="40" y="273"/>
                  <a:pt x="40" y="274"/>
                  <a:pt x="40" y="274"/>
                </a:cubicBezTo>
                <a:close/>
                <a:moveTo>
                  <a:pt x="84" y="296"/>
                </a:moveTo>
                <a:cubicBezTo>
                  <a:pt x="84" y="296"/>
                  <a:pt x="84" y="296"/>
                  <a:pt x="85" y="296"/>
                </a:cubicBezTo>
                <a:cubicBezTo>
                  <a:pt x="85" y="296"/>
                  <a:pt x="84" y="297"/>
                  <a:pt x="84" y="296"/>
                </a:cubicBezTo>
                <a:close/>
                <a:moveTo>
                  <a:pt x="193" y="281"/>
                </a:moveTo>
                <a:cubicBezTo>
                  <a:pt x="193" y="280"/>
                  <a:pt x="194" y="280"/>
                  <a:pt x="194" y="280"/>
                </a:cubicBezTo>
                <a:cubicBezTo>
                  <a:pt x="194" y="280"/>
                  <a:pt x="194" y="281"/>
                  <a:pt x="194" y="281"/>
                </a:cubicBezTo>
                <a:cubicBezTo>
                  <a:pt x="193" y="281"/>
                  <a:pt x="193" y="281"/>
                  <a:pt x="193" y="281"/>
                </a:cubicBezTo>
                <a:close/>
                <a:moveTo>
                  <a:pt x="227" y="286"/>
                </a:moveTo>
                <a:cubicBezTo>
                  <a:pt x="228" y="287"/>
                  <a:pt x="227" y="288"/>
                  <a:pt x="226" y="288"/>
                </a:cubicBezTo>
                <a:cubicBezTo>
                  <a:pt x="227" y="288"/>
                  <a:pt x="226" y="287"/>
                  <a:pt x="226" y="288"/>
                </a:cubicBezTo>
                <a:cubicBezTo>
                  <a:pt x="226" y="287"/>
                  <a:pt x="226" y="287"/>
                  <a:pt x="226" y="287"/>
                </a:cubicBezTo>
                <a:cubicBezTo>
                  <a:pt x="227" y="287"/>
                  <a:pt x="227" y="287"/>
                  <a:pt x="227" y="286"/>
                </a:cubicBezTo>
                <a:close/>
                <a:moveTo>
                  <a:pt x="225" y="287"/>
                </a:moveTo>
                <a:cubicBezTo>
                  <a:pt x="224" y="288"/>
                  <a:pt x="223" y="289"/>
                  <a:pt x="222" y="289"/>
                </a:cubicBezTo>
                <a:cubicBezTo>
                  <a:pt x="222" y="288"/>
                  <a:pt x="224" y="287"/>
                  <a:pt x="225" y="287"/>
                </a:cubicBezTo>
                <a:close/>
                <a:moveTo>
                  <a:pt x="221" y="289"/>
                </a:moveTo>
                <a:cubicBezTo>
                  <a:pt x="221" y="290"/>
                  <a:pt x="221" y="290"/>
                  <a:pt x="221" y="290"/>
                </a:cubicBezTo>
                <a:cubicBezTo>
                  <a:pt x="221" y="289"/>
                  <a:pt x="221" y="289"/>
                  <a:pt x="221" y="289"/>
                </a:cubicBezTo>
                <a:close/>
                <a:moveTo>
                  <a:pt x="210" y="290"/>
                </a:moveTo>
                <a:cubicBezTo>
                  <a:pt x="210" y="291"/>
                  <a:pt x="209" y="290"/>
                  <a:pt x="209" y="290"/>
                </a:cubicBezTo>
                <a:cubicBezTo>
                  <a:pt x="209" y="290"/>
                  <a:pt x="210" y="290"/>
                  <a:pt x="210" y="290"/>
                </a:cubicBezTo>
                <a:close/>
                <a:moveTo>
                  <a:pt x="310" y="239"/>
                </a:move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ubicBezTo>
                  <a:pt x="310" y="239"/>
                  <a:pt x="310" y="239"/>
                  <a:pt x="310" y="239"/>
                </a:cubicBezTo>
                <a:close/>
                <a:moveTo>
                  <a:pt x="303" y="223"/>
                </a:moveTo>
                <a:cubicBezTo>
                  <a:pt x="303" y="223"/>
                  <a:pt x="303" y="223"/>
                  <a:pt x="304" y="223"/>
                </a:cubicBezTo>
                <a:cubicBezTo>
                  <a:pt x="304" y="223"/>
                  <a:pt x="303" y="223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3"/>
                  <a:pt x="303" y="223"/>
                  <a:pt x="303" y="223"/>
                </a:cubicBezTo>
                <a:close/>
                <a:moveTo>
                  <a:pt x="303" y="224"/>
                </a:moveTo>
                <a:cubicBezTo>
                  <a:pt x="303" y="224"/>
                  <a:pt x="303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4"/>
                </a:cubicBezTo>
                <a:cubicBezTo>
                  <a:pt x="302" y="224"/>
                  <a:pt x="302" y="224"/>
                  <a:pt x="302" y="223"/>
                </a:cubicBezTo>
                <a:cubicBezTo>
                  <a:pt x="303" y="223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lose/>
                <a:moveTo>
                  <a:pt x="314" y="143"/>
                </a:moveTo>
                <a:cubicBezTo>
                  <a:pt x="314" y="142"/>
                  <a:pt x="314" y="142"/>
                  <a:pt x="314" y="142"/>
                </a:cubicBezTo>
                <a:cubicBezTo>
                  <a:pt x="314" y="142"/>
                  <a:pt x="315" y="142"/>
                  <a:pt x="315" y="142"/>
                </a:cubicBezTo>
                <a:cubicBezTo>
                  <a:pt x="315" y="143"/>
                  <a:pt x="314" y="143"/>
                  <a:pt x="314" y="143"/>
                </a:cubicBezTo>
                <a:cubicBezTo>
                  <a:pt x="314" y="143"/>
                  <a:pt x="314" y="143"/>
                  <a:pt x="314" y="143"/>
                </a:cubicBezTo>
                <a:close/>
                <a:moveTo>
                  <a:pt x="372" y="173"/>
                </a:move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ubicBezTo>
                  <a:pt x="372" y="173"/>
                  <a:pt x="372" y="173"/>
                  <a:pt x="372" y="173"/>
                </a:cubicBezTo>
                <a:close/>
                <a:moveTo>
                  <a:pt x="331" y="134"/>
                </a:move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ubicBezTo>
                  <a:pt x="331" y="134"/>
                  <a:pt x="331" y="134"/>
                  <a:pt x="331" y="134"/>
                </a:cubicBezTo>
                <a:close/>
                <a:moveTo>
                  <a:pt x="336" y="132"/>
                </a:move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ubicBezTo>
                  <a:pt x="336" y="132"/>
                  <a:pt x="336" y="132"/>
                  <a:pt x="336" y="132"/>
                </a:cubicBezTo>
                <a:close/>
                <a:moveTo>
                  <a:pt x="347" y="125"/>
                </a:moveTo>
                <a:cubicBezTo>
                  <a:pt x="347" y="125"/>
                  <a:pt x="347" y="125"/>
                  <a:pt x="347" y="125"/>
                </a:cubicBezTo>
                <a:cubicBezTo>
                  <a:pt x="348" y="125"/>
                  <a:pt x="348" y="125"/>
                  <a:pt x="348" y="125"/>
                </a:cubicBezTo>
                <a:cubicBezTo>
                  <a:pt x="348" y="125"/>
                  <a:pt x="347" y="126"/>
                  <a:pt x="347" y="126"/>
                </a:cubicBezTo>
                <a:cubicBezTo>
                  <a:pt x="347" y="125"/>
                  <a:pt x="347" y="125"/>
                  <a:pt x="347" y="125"/>
                </a:cubicBezTo>
                <a:cubicBezTo>
                  <a:pt x="347" y="125"/>
                  <a:pt x="347" y="125"/>
                  <a:pt x="347" y="125"/>
                </a:cubicBezTo>
                <a:close/>
                <a:moveTo>
                  <a:pt x="349" y="127"/>
                </a:moveTo>
                <a:cubicBezTo>
                  <a:pt x="349" y="127"/>
                  <a:pt x="349" y="127"/>
                  <a:pt x="350" y="127"/>
                </a:cubicBezTo>
                <a:cubicBezTo>
                  <a:pt x="350" y="127"/>
                  <a:pt x="349" y="127"/>
                  <a:pt x="349" y="128"/>
                </a:cubicBezTo>
                <a:cubicBezTo>
                  <a:pt x="349" y="127"/>
                  <a:pt x="349" y="127"/>
                  <a:pt x="349" y="127"/>
                </a:cubicBezTo>
                <a:cubicBezTo>
                  <a:pt x="349" y="127"/>
                  <a:pt x="349" y="127"/>
                  <a:pt x="349" y="127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ubicBezTo>
                  <a:pt x="351" y="122"/>
                  <a:pt x="351" y="122"/>
                  <a:pt x="351" y="122"/>
                </a:cubicBezTo>
                <a:close/>
                <a:moveTo>
                  <a:pt x="375" y="122"/>
                </a:moveTo>
                <a:cubicBezTo>
                  <a:pt x="375" y="122"/>
                  <a:pt x="376" y="122"/>
                  <a:pt x="376" y="122"/>
                </a:cubicBezTo>
                <a:cubicBezTo>
                  <a:pt x="375" y="122"/>
                  <a:pt x="375" y="123"/>
                  <a:pt x="375" y="122"/>
                </a:cubicBezTo>
                <a:cubicBezTo>
                  <a:pt x="374" y="122"/>
                  <a:pt x="375" y="122"/>
                  <a:pt x="375" y="122"/>
                </a:cubicBezTo>
                <a:cubicBezTo>
                  <a:pt x="375" y="122"/>
                  <a:pt x="375" y="122"/>
                  <a:pt x="375" y="122"/>
                </a:cubicBezTo>
                <a:close/>
                <a:moveTo>
                  <a:pt x="330" y="139"/>
                </a:moveTo>
                <a:cubicBezTo>
                  <a:pt x="330" y="139"/>
                  <a:pt x="330" y="138"/>
                  <a:pt x="330" y="138"/>
                </a:cubicBezTo>
                <a:cubicBezTo>
                  <a:pt x="330" y="138"/>
                  <a:pt x="330" y="138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30" y="139"/>
                </a:move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ubicBezTo>
                  <a:pt x="330" y="139"/>
                  <a:pt x="330" y="139"/>
                  <a:pt x="330" y="139"/>
                </a:cubicBezTo>
                <a:close/>
                <a:moveTo>
                  <a:pt x="347" y="127"/>
                </a:moveTo>
                <a:cubicBezTo>
                  <a:pt x="347" y="127"/>
                  <a:pt x="347" y="127"/>
                  <a:pt x="346" y="127"/>
                </a:cubicBezTo>
                <a:cubicBezTo>
                  <a:pt x="347" y="127"/>
                  <a:pt x="347" y="127"/>
                  <a:pt x="347" y="127"/>
                </a:cubicBezTo>
                <a:cubicBezTo>
                  <a:pt x="347" y="127"/>
                  <a:pt x="347" y="127"/>
                  <a:pt x="347" y="127"/>
                </a:cubicBezTo>
                <a:close/>
                <a:moveTo>
                  <a:pt x="371" y="124"/>
                </a:moveTo>
                <a:cubicBezTo>
                  <a:pt x="371" y="124"/>
                  <a:pt x="370" y="124"/>
                  <a:pt x="370" y="124"/>
                </a:cubicBezTo>
                <a:cubicBezTo>
                  <a:pt x="370" y="124"/>
                  <a:pt x="370" y="124"/>
                  <a:pt x="370" y="124"/>
                </a:cubicBezTo>
                <a:cubicBezTo>
                  <a:pt x="370" y="124"/>
                  <a:pt x="371" y="124"/>
                  <a:pt x="371" y="124"/>
                </a:cubicBezTo>
                <a:close/>
                <a:moveTo>
                  <a:pt x="374" y="123"/>
                </a:moveTo>
                <a:cubicBezTo>
                  <a:pt x="374" y="123"/>
                  <a:pt x="374" y="123"/>
                  <a:pt x="373" y="123"/>
                </a:cubicBezTo>
                <a:cubicBezTo>
                  <a:pt x="374" y="122"/>
                  <a:pt x="374" y="122"/>
                  <a:pt x="374" y="123"/>
                </a:cubicBezTo>
                <a:close/>
                <a:moveTo>
                  <a:pt x="373" y="157"/>
                </a:moveTo>
                <a:cubicBezTo>
                  <a:pt x="373" y="156"/>
                  <a:pt x="374" y="155"/>
                  <a:pt x="375" y="154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4" y="156"/>
                  <a:pt x="374" y="156"/>
                  <a:pt x="373" y="157"/>
                </a:cubicBezTo>
                <a:close/>
                <a:moveTo>
                  <a:pt x="372" y="123"/>
                </a:moveTo>
                <a:cubicBezTo>
                  <a:pt x="372" y="123"/>
                  <a:pt x="372" y="123"/>
                  <a:pt x="372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2" y="123"/>
                </a:cubicBezTo>
                <a:cubicBezTo>
                  <a:pt x="372" y="123"/>
                  <a:pt x="372" y="123"/>
                  <a:pt x="372" y="123"/>
                </a:cubicBezTo>
                <a:close/>
                <a:moveTo>
                  <a:pt x="368" y="123"/>
                </a:moveTo>
                <a:cubicBezTo>
                  <a:pt x="368" y="123"/>
                  <a:pt x="368" y="123"/>
                  <a:pt x="368" y="123"/>
                </a:cubicBezTo>
                <a:cubicBezTo>
                  <a:pt x="368" y="123"/>
                  <a:pt x="368" y="123"/>
                  <a:pt x="368" y="123"/>
                </a:cubicBezTo>
                <a:close/>
                <a:moveTo>
                  <a:pt x="369" y="158"/>
                </a:moveTo>
                <a:cubicBezTo>
                  <a:pt x="370" y="157"/>
                  <a:pt x="371" y="156"/>
                  <a:pt x="371" y="155"/>
                </a:cubicBezTo>
                <a:cubicBezTo>
                  <a:pt x="372" y="156"/>
                  <a:pt x="372" y="156"/>
                  <a:pt x="372" y="157"/>
                </a:cubicBezTo>
                <a:cubicBezTo>
                  <a:pt x="372" y="157"/>
                  <a:pt x="371" y="157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1" y="158"/>
                  <a:pt x="371" y="158"/>
                </a:cubicBezTo>
                <a:cubicBezTo>
                  <a:pt x="371" y="158"/>
                  <a:pt x="370" y="158"/>
                  <a:pt x="370" y="159"/>
                </a:cubicBezTo>
                <a:cubicBezTo>
                  <a:pt x="370" y="159"/>
                  <a:pt x="369" y="158"/>
                  <a:pt x="369" y="158"/>
                </a:cubicBezTo>
                <a:close/>
                <a:moveTo>
                  <a:pt x="378" y="152"/>
                </a:moveTo>
                <a:cubicBezTo>
                  <a:pt x="377" y="153"/>
                  <a:pt x="376" y="154"/>
                  <a:pt x="376" y="155"/>
                </a:cubicBezTo>
                <a:cubicBezTo>
                  <a:pt x="375" y="155"/>
                  <a:pt x="375" y="155"/>
                  <a:pt x="375" y="155"/>
                </a:cubicBezTo>
                <a:cubicBezTo>
                  <a:pt x="376" y="154"/>
                  <a:pt x="376" y="152"/>
                  <a:pt x="378" y="152"/>
                </a:cubicBezTo>
                <a:close/>
                <a:moveTo>
                  <a:pt x="374" y="122"/>
                </a:moveTo>
                <a:cubicBezTo>
                  <a:pt x="374" y="122"/>
                  <a:pt x="374" y="122"/>
                  <a:pt x="374" y="122"/>
                </a:cubicBezTo>
                <a:cubicBezTo>
                  <a:pt x="374" y="122"/>
                  <a:pt x="374" y="122"/>
                  <a:pt x="374" y="122"/>
                </a:cubicBezTo>
                <a:close/>
                <a:moveTo>
                  <a:pt x="371" y="123"/>
                </a:move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ubicBezTo>
                  <a:pt x="371" y="123"/>
                  <a:pt x="371" y="123"/>
                  <a:pt x="371" y="123"/>
                </a:cubicBezTo>
                <a:close/>
                <a:moveTo>
                  <a:pt x="348" y="127"/>
                </a:move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ubicBezTo>
                  <a:pt x="348" y="127"/>
                  <a:pt x="348" y="127"/>
                  <a:pt x="348" y="127"/>
                </a:cubicBezTo>
                <a:close/>
                <a:moveTo>
                  <a:pt x="378" y="167"/>
                </a:moveTo>
                <a:cubicBezTo>
                  <a:pt x="378" y="167"/>
                  <a:pt x="378" y="167"/>
                  <a:pt x="378" y="168"/>
                </a:cubicBezTo>
                <a:cubicBezTo>
                  <a:pt x="378" y="168"/>
                  <a:pt x="378" y="167"/>
                  <a:pt x="378" y="167"/>
                </a:cubicBezTo>
                <a:cubicBezTo>
                  <a:pt x="378" y="167"/>
                  <a:pt x="378" y="167"/>
                  <a:pt x="378" y="167"/>
                </a:cubicBezTo>
                <a:close/>
                <a:moveTo>
                  <a:pt x="379" y="167"/>
                </a:moveTo>
                <a:cubicBezTo>
                  <a:pt x="379" y="167"/>
                  <a:pt x="379" y="167"/>
                  <a:pt x="379" y="168"/>
                </a:cubicBezTo>
                <a:cubicBezTo>
                  <a:pt x="379" y="167"/>
                  <a:pt x="378" y="168"/>
                  <a:pt x="378" y="168"/>
                </a:cubicBezTo>
                <a:cubicBezTo>
                  <a:pt x="378" y="167"/>
                  <a:pt x="379" y="167"/>
                  <a:pt x="379" y="167"/>
                </a:cubicBezTo>
                <a:close/>
                <a:moveTo>
                  <a:pt x="378" y="166"/>
                </a:moveTo>
                <a:cubicBezTo>
                  <a:pt x="379" y="166"/>
                  <a:pt x="379" y="166"/>
                  <a:pt x="379" y="166"/>
                </a:cubicBezTo>
                <a:cubicBezTo>
                  <a:pt x="379" y="166"/>
                  <a:pt x="379" y="166"/>
                  <a:pt x="380" y="166"/>
                </a:cubicBezTo>
                <a:cubicBezTo>
                  <a:pt x="380" y="166"/>
                  <a:pt x="380" y="166"/>
                  <a:pt x="380" y="166"/>
                </a:cubicBezTo>
                <a:cubicBezTo>
                  <a:pt x="380" y="166"/>
                  <a:pt x="379" y="166"/>
                  <a:pt x="378" y="166"/>
                </a:cubicBezTo>
                <a:close/>
                <a:moveTo>
                  <a:pt x="384" y="137"/>
                </a:move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ubicBezTo>
                  <a:pt x="384" y="137"/>
                  <a:pt x="384" y="137"/>
                  <a:pt x="384" y="137"/>
                </a:cubicBezTo>
                <a:close/>
                <a:moveTo>
                  <a:pt x="381" y="135"/>
                </a:moveTo>
                <a:cubicBezTo>
                  <a:pt x="381" y="134"/>
                  <a:pt x="381" y="134"/>
                  <a:pt x="381" y="134"/>
                </a:cubicBezTo>
                <a:cubicBezTo>
                  <a:pt x="382" y="134"/>
                  <a:pt x="381" y="135"/>
                  <a:pt x="381" y="135"/>
                </a:cubicBezTo>
                <a:close/>
                <a:moveTo>
                  <a:pt x="378" y="120"/>
                </a:moveTo>
                <a:cubicBezTo>
                  <a:pt x="377" y="120"/>
                  <a:pt x="377" y="120"/>
                  <a:pt x="377" y="120"/>
                </a:cubicBezTo>
                <a:cubicBezTo>
                  <a:pt x="378" y="120"/>
                  <a:pt x="378" y="120"/>
                  <a:pt x="378" y="120"/>
                </a:cubicBezTo>
                <a:cubicBezTo>
                  <a:pt x="378" y="120"/>
                  <a:pt x="378" y="120"/>
                  <a:pt x="378" y="120"/>
                </a:cubicBezTo>
                <a:close/>
                <a:moveTo>
                  <a:pt x="375" y="120"/>
                </a:moveTo>
                <a:cubicBezTo>
                  <a:pt x="375" y="121"/>
                  <a:pt x="374" y="121"/>
                  <a:pt x="374" y="121"/>
                </a:cubicBezTo>
                <a:cubicBezTo>
                  <a:pt x="374" y="121"/>
                  <a:pt x="374" y="120"/>
                  <a:pt x="374" y="120"/>
                </a:cubicBezTo>
                <a:cubicBezTo>
                  <a:pt x="374" y="120"/>
                  <a:pt x="374" y="120"/>
                  <a:pt x="375" y="120"/>
                </a:cubicBezTo>
                <a:close/>
                <a:moveTo>
                  <a:pt x="374" y="120"/>
                </a:moveTo>
                <a:cubicBezTo>
                  <a:pt x="374" y="120"/>
                  <a:pt x="374" y="120"/>
                  <a:pt x="374" y="120"/>
                </a:cubicBezTo>
                <a:cubicBezTo>
                  <a:pt x="374" y="120"/>
                  <a:pt x="373" y="120"/>
                  <a:pt x="373" y="120"/>
                </a:cubicBezTo>
                <a:cubicBezTo>
                  <a:pt x="373" y="120"/>
                  <a:pt x="373" y="120"/>
                  <a:pt x="373" y="120"/>
                </a:cubicBezTo>
                <a:cubicBezTo>
                  <a:pt x="373" y="120"/>
                  <a:pt x="374" y="120"/>
                  <a:pt x="374" y="120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1" y="122"/>
                </a:moveTo>
                <a:cubicBezTo>
                  <a:pt x="351" y="122"/>
                  <a:pt x="351" y="122"/>
                  <a:pt x="351" y="123"/>
                </a:cubicBezTo>
                <a:cubicBezTo>
                  <a:pt x="351" y="123"/>
                  <a:pt x="350" y="123"/>
                  <a:pt x="350" y="123"/>
                </a:cubicBezTo>
                <a:cubicBezTo>
                  <a:pt x="350" y="123"/>
                  <a:pt x="350" y="123"/>
                  <a:pt x="350" y="123"/>
                </a:cubicBezTo>
                <a:cubicBezTo>
                  <a:pt x="350" y="123"/>
                  <a:pt x="351" y="122"/>
                  <a:pt x="351" y="122"/>
                </a:cubicBezTo>
                <a:close/>
                <a:moveTo>
                  <a:pt x="349" y="126"/>
                </a:moveTo>
                <a:cubicBezTo>
                  <a:pt x="349" y="127"/>
                  <a:pt x="349" y="127"/>
                  <a:pt x="348" y="127"/>
                </a:cubicBezTo>
                <a:cubicBezTo>
                  <a:pt x="348" y="127"/>
                  <a:pt x="348" y="126"/>
                  <a:pt x="348" y="126"/>
                </a:cubicBezTo>
                <a:cubicBezTo>
                  <a:pt x="349" y="125"/>
                  <a:pt x="348" y="124"/>
                  <a:pt x="349" y="124"/>
                </a:cubicBezTo>
                <a:cubicBezTo>
                  <a:pt x="349" y="125"/>
                  <a:pt x="348" y="126"/>
                  <a:pt x="349" y="126"/>
                </a:cubicBezTo>
                <a:close/>
                <a:moveTo>
                  <a:pt x="330" y="139"/>
                </a:move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29" y="139"/>
                </a:cubicBezTo>
                <a:cubicBezTo>
                  <a:pt x="329" y="139"/>
                  <a:pt x="329" y="139"/>
                  <a:pt x="330" y="139"/>
                </a:cubicBezTo>
                <a:close/>
                <a:moveTo>
                  <a:pt x="319" y="141"/>
                </a:move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ubicBezTo>
                  <a:pt x="319" y="141"/>
                  <a:pt x="319" y="141"/>
                  <a:pt x="319" y="141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6" y="142"/>
                </a:moveTo>
                <a:cubicBezTo>
                  <a:pt x="316" y="142"/>
                  <a:pt x="315" y="143"/>
                  <a:pt x="315" y="143"/>
                </a:cubicBezTo>
                <a:cubicBezTo>
                  <a:pt x="315" y="143"/>
                  <a:pt x="315" y="142"/>
                  <a:pt x="315" y="142"/>
                </a:cubicBezTo>
                <a:cubicBezTo>
                  <a:pt x="315" y="142"/>
                  <a:pt x="316" y="142"/>
                  <a:pt x="316" y="142"/>
                </a:cubicBezTo>
                <a:cubicBezTo>
                  <a:pt x="316" y="142"/>
                  <a:pt x="316" y="142"/>
                  <a:pt x="316" y="142"/>
                </a:cubicBezTo>
                <a:close/>
                <a:moveTo>
                  <a:pt x="313" y="221"/>
                </a:moveTo>
                <a:cubicBezTo>
                  <a:pt x="313" y="221"/>
                  <a:pt x="313" y="221"/>
                  <a:pt x="313" y="221"/>
                </a:cubicBezTo>
                <a:cubicBezTo>
                  <a:pt x="313" y="221"/>
                  <a:pt x="313" y="221"/>
                  <a:pt x="313" y="221"/>
                </a:cubicBezTo>
                <a:close/>
                <a:moveTo>
                  <a:pt x="313" y="220"/>
                </a:move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ubicBezTo>
                  <a:pt x="313" y="220"/>
                  <a:pt x="313" y="220"/>
                  <a:pt x="313" y="220"/>
                </a:cubicBezTo>
                <a:close/>
                <a:moveTo>
                  <a:pt x="314" y="219"/>
                </a:move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  <a:moveTo>
                  <a:pt x="317" y="220"/>
                </a:moveTo>
                <a:cubicBezTo>
                  <a:pt x="317" y="219"/>
                  <a:pt x="317" y="219"/>
                  <a:pt x="318" y="219"/>
                </a:cubicBezTo>
                <a:cubicBezTo>
                  <a:pt x="317" y="219"/>
                  <a:pt x="317" y="219"/>
                  <a:pt x="317" y="220"/>
                </a:cubicBezTo>
                <a:close/>
                <a:moveTo>
                  <a:pt x="318" y="219"/>
                </a:move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ubicBezTo>
                  <a:pt x="318" y="219"/>
                  <a:pt x="318" y="219"/>
                  <a:pt x="318" y="219"/>
                </a:cubicBezTo>
                <a:close/>
                <a:moveTo>
                  <a:pt x="319" y="213"/>
                </a:moveTo>
                <a:cubicBezTo>
                  <a:pt x="319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2"/>
                  <a:pt x="320" y="212"/>
                  <a:pt x="320" y="212"/>
                </a:cubicBezTo>
                <a:cubicBezTo>
                  <a:pt x="320" y="213"/>
                  <a:pt x="320" y="213"/>
                  <a:pt x="319" y="213"/>
                </a:cubicBezTo>
                <a:close/>
                <a:moveTo>
                  <a:pt x="323" y="217"/>
                </a:moveTo>
                <a:cubicBezTo>
                  <a:pt x="323" y="217"/>
                  <a:pt x="323" y="217"/>
                  <a:pt x="323" y="216"/>
                </a:cubicBezTo>
                <a:cubicBezTo>
                  <a:pt x="323" y="216"/>
                  <a:pt x="324" y="216"/>
                  <a:pt x="324" y="216"/>
                </a:cubicBezTo>
                <a:cubicBezTo>
                  <a:pt x="324" y="216"/>
                  <a:pt x="324" y="216"/>
                  <a:pt x="324" y="217"/>
                </a:cubicBezTo>
                <a:cubicBezTo>
                  <a:pt x="324" y="217"/>
                  <a:pt x="323" y="217"/>
                  <a:pt x="323" y="217"/>
                </a:cubicBezTo>
                <a:close/>
                <a:moveTo>
                  <a:pt x="329" y="215"/>
                </a:move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ubicBezTo>
                  <a:pt x="329" y="215"/>
                  <a:pt x="329" y="215"/>
                  <a:pt x="329" y="215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3"/>
                  <a:pt x="331" y="213"/>
                  <a:pt x="331" y="213"/>
                </a:cubicBezTo>
                <a:cubicBezTo>
                  <a:pt x="331" y="214"/>
                  <a:pt x="331" y="214"/>
                  <a:pt x="331" y="214"/>
                </a:cubicBezTo>
                <a:close/>
                <a:moveTo>
                  <a:pt x="331" y="214"/>
                </a:moveTo>
                <a:cubicBezTo>
                  <a:pt x="331" y="214"/>
                  <a:pt x="331" y="214"/>
                  <a:pt x="331" y="214"/>
                </a:cubicBezTo>
                <a:cubicBezTo>
                  <a:pt x="332" y="214"/>
                  <a:pt x="332" y="214"/>
                  <a:pt x="332" y="214"/>
                </a:cubicBezTo>
                <a:cubicBezTo>
                  <a:pt x="332" y="214"/>
                  <a:pt x="332" y="214"/>
                  <a:pt x="331" y="214"/>
                </a:cubicBezTo>
                <a:close/>
                <a:moveTo>
                  <a:pt x="333" y="208"/>
                </a:moveTo>
                <a:cubicBezTo>
                  <a:pt x="333" y="208"/>
                  <a:pt x="333" y="209"/>
                  <a:pt x="333" y="209"/>
                </a:cubicBezTo>
                <a:cubicBezTo>
                  <a:pt x="332" y="208"/>
                  <a:pt x="333" y="208"/>
                  <a:pt x="333" y="208"/>
                </a:cubicBezTo>
                <a:cubicBezTo>
                  <a:pt x="333" y="208"/>
                  <a:pt x="333" y="208"/>
                  <a:pt x="333" y="208"/>
                </a:cubicBezTo>
                <a:close/>
                <a:moveTo>
                  <a:pt x="335" y="213"/>
                </a:move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ubicBezTo>
                  <a:pt x="335" y="213"/>
                  <a:pt x="335" y="213"/>
                  <a:pt x="335" y="213"/>
                </a:cubicBezTo>
                <a:close/>
                <a:moveTo>
                  <a:pt x="336" y="213"/>
                </a:moveTo>
                <a:cubicBezTo>
                  <a:pt x="336" y="213"/>
                  <a:pt x="336" y="213"/>
                  <a:pt x="336" y="212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36" y="213"/>
                  <a:pt x="336" y="213"/>
                  <a:pt x="336" y="212"/>
                </a:cubicBezTo>
                <a:cubicBezTo>
                  <a:pt x="336" y="212"/>
                  <a:pt x="336" y="212"/>
                  <a:pt x="336" y="212"/>
                </a:cubicBezTo>
                <a:cubicBezTo>
                  <a:pt x="336" y="213"/>
                  <a:pt x="337" y="212"/>
                  <a:pt x="337" y="212"/>
                </a:cubicBezTo>
                <a:cubicBezTo>
                  <a:pt x="337" y="212"/>
                  <a:pt x="337" y="212"/>
                  <a:pt x="338" y="212"/>
                </a:cubicBezTo>
                <a:cubicBezTo>
                  <a:pt x="337" y="213"/>
                  <a:pt x="337" y="213"/>
                  <a:pt x="336" y="213"/>
                </a:cubicBezTo>
                <a:close/>
                <a:moveTo>
                  <a:pt x="341" y="208"/>
                </a:move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0" y="208"/>
                </a:cubicBezTo>
                <a:cubicBezTo>
                  <a:pt x="341" y="208"/>
                  <a:pt x="341" y="208"/>
                  <a:pt x="341" y="208"/>
                </a:cubicBezTo>
                <a:cubicBezTo>
                  <a:pt x="341" y="208"/>
                  <a:pt x="341" y="208"/>
                  <a:pt x="341" y="208"/>
                </a:cubicBezTo>
                <a:close/>
                <a:moveTo>
                  <a:pt x="341" y="207"/>
                </a:move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ubicBezTo>
                  <a:pt x="341" y="207"/>
                  <a:pt x="341" y="207"/>
                  <a:pt x="341" y="207"/>
                </a:cubicBezTo>
                <a:close/>
                <a:moveTo>
                  <a:pt x="343" y="207"/>
                </a:moveTo>
                <a:cubicBezTo>
                  <a:pt x="343" y="207"/>
                  <a:pt x="342" y="207"/>
                  <a:pt x="342" y="207"/>
                </a:cubicBezTo>
                <a:cubicBezTo>
                  <a:pt x="342" y="207"/>
                  <a:pt x="342" y="207"/>
                  <a:pt x="343" y="207"/>
                </a:cubicBezTo>
                <a:close/>
                <a:moveTo>
                  <a:pt x="342" y="211"/>
                </a:moveTo>
                <a:cubicBezTo>
                  <a:pt x="342" y="211"/>
                  <a:pt x="343" y="211"/>
                  <a:pt x="343" y="211"/>
                </a:cubicBezTo>
                <a:cubicBezTo>
                  <a:pt x="343" y="211"/>
                  <a:pt x="342" y="211"/>
                  <a:pt x="342" y="211"/>
                </a:cubicBezTo>
                <a:close/>
                <a:moveTo>
                  <a:pt x="343" y="211"/>
                </a:moveTo>
                <a:cubicBezTo>
                  <a:pt x="343" y="211"/>
                  <a:pt x="343" y="211"/>
                  <a:pt x="342" y="211"/>
                </a:cubicBezTo>
                <a:cubicBezTo>
                  <a:pt x="343" y="211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0"/>
                  <a:pt x="343" y="210"/>
                  <a:pt x="343" y="210"/>
                </a:cubicBezTo>
                <a:cubicBezTo>
                  <a:pt x="343" y="211"/>
                  <a:pt x="343" y="211"/>
                  <a:pt x="343" y="211"/>
                </a:cubicBezTo>
                <a:close/>
                <a:moveTo>
                  <a:pt x="343" y="207"/>
                </a:moveTo>
                <a:cubicBezTo>
                  <a:pt x="343" y="207"/>
                  <a:pt x="343" y="206"/>
                  <a:pt x="344" y="206"/>
                </a:cubicBezTo>
                <a:cubicBezTo>
                  <a:pt x="344" y="206"/>
                  <a:pt x="344" y="206"/>
                  <a:pt x="344" y="206"/>
                </a:cubicBezTo>
                <a:cubicBezTo>
                  <a:pt x="344" y="206"/>
                  <a:pt x="344" y="206"/>
                  <a:pt x="344" y="207"/>
                </a:cubicBezTo>
                <a:cubicBezTo>
                  <a:pt x="344" y="207"/>
                  <a:pt x="344" y="207"/>
                  <a:pt x="343" y="207"/>
                </a:cubicBezTo>
                <a:close/>
                <a:moveTo>
                  <a:pt x="347" y="206"/>
                </a:move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6"/>
                </a:cubicBezTo>
                <a:cubicBezTo>
                  <a:pt x="347" y="206"/>
                  <a:pt x="347" y="206"/>
                  <a:pt x="347" y="205"/>
                </a:cubicBezTo>
                <a:cubicBezTo>
                  <a:pt x="347" y="205"/>
                  <a:pt x="347" y="205"/>
                  <a:pt x="347" y="206"/>
                </a:cubicBezTo>
                <a:cubicBezTo>
                  <a:pt x="347" y="206"/>
                  <a:pt x="347" y="207"/>
                  <a:pt x="347" y="206"/>
                </a:cubicBezTo>
                <a:close/>
                <a:moveTo>
                  <a:pt x="350" y="206"/>
                </a:moveTo>
                <a:cubicBezTo>
                  <a:pt x="349" y="205"/>
                  <a:pt x="349" y="205"/>
                  <a:pt x="349" y="205"/>
                </a:cubicBezTo>
                <a:cubicBezTo>
                  <a:pt x="349" y="206"/>
                  <a:pt x="349" y="206"/>
                  <a:pt x="348" y="206"/>
                </a:cubicBezTo>
                <a:cubicBezTo>
                  <a:pt x="348" y="206"/>
                  <a:pt x="348" y="206"/>
                  <a:pt x="348" y="205"/>
                </a:cubicBezTo>
                <a:cubicBezTo>
                  <a:pt x="348" y="206"/>
                  <a:pt x="349" y="205"/>
                  <a:pt x="349" y="205"/>
                </a:cubicBezTo>
                <a:cubicBezTo>
                  <a:pt x="349" y="205"/>
                  <a:pt x="349" y="204"/>
                  <a:pt x="349" y="204"/>
                </a:cubicBezTo>
                <a:cubicBezTo>
                  <a:pt x="349" y="204"/>
                  <a:pt x="349" y="204"/>
                  <a:pt x="350" y="204"/>
                </a:cubicBezTo>
                <a:cubicBezTo>
                  <a:pt x="350" y="205"/>
                  <a:pt x="349" y="204"/>
                  <a:pt x="349" y="205"/>
                </a:cubicBezTo>
                <a:cubicBezTo>
                  <a:pt x="350" y="205"/>
                  <a:pt x="350" y="205"/>
                  <a:pt x="350" y="205"/>
                </a:cubicBezTo>
                <a:cubicBezTo>
                  <a:pt x="350" y="205"/>
                  <a:pt x="350" y="205"/>
                  <a:pt x="350" y="206"/>
                </a:cubicBezTo>
                <a:close/>
                <a:moveTo>
                  <a:pt x="350" y="205"/>
                </a:moveTo>
                <a:cubicBezTo>
                  <a:pt x="350" y="204"/>
                  <a:pt x="350" y="204"/>
                  <a:pt x="351" y="205"/>
                </a:cubicBezTo>
                <a:cubicBezTo>
                  <a:pt x="351" y="205"/>
                  <a:pt x="350" y="205"/>
                  <a:pt x="350" y="205"/>
                </a:cubicBezTo>
                <a:close/>
                <a:moveTo>
                  <a:pt x="351" y="188"/>
                </a:moveTo>
                <a:cubicBezTo>
                  <a:pt x="351" y="188"/>
                  <a:pt x="351" y="188"/>
                  <a:pt x="351" y="188"/>
                </a:cubicBezTo>
                <a:cubicBezTo>
                  <a:pt x="351" y="188"/>
                  <a:pt x="351" y="188"/>
                  <a:pt x="351" y="188"/>
                </a:cubicBezTo>
                <a:close/>
                <a:moveTo>
                  <a:pt x="359" y="181"/>
                </a:move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ubicBezTo>
                  <a:pt x="359" y="181"/>
                  <a:pt x="359" y="181"/>
                  <a:pt x="359" y="181"/>
                </a:cubicBezTo>
                <a:close/>
                <a:moveTo>
                  <a:pt x="364" y="182"/>
                </a:moveTo>
                <a:cubicBezTo>
                  <a:pt x="364" y="182"/>
                  <a:pt x="363" y="182"/>
                  <a:pt x="363" y="182"/>
                </a:cubicBezTo>
                <a:cubicBezTo>
                  <a:pt x="364" y="182"/>
                  <a:pt x="364" y="181"/>
                  <a:pt x="363" y="181"/>
                </a:cubicBezTo>
                <a:cubicBezTo>
                  <a:pt x="363" y="181"/>
                  <a:pt x="363" y="181"/>
                  <a:pt x="363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1"/>
                  <a:pt x="364" y="181"/>
                </a:cubicBezTo>
                <a:cubicBezTo>
                  <a:pt x="364" y="181"/>
                  <a:pt x="364" y="182"/>
                  <a:pt x="364" y="182"/>
                </a:cubicBezTo>
                <a:close/>
                <a:moveTo>
                  <a:pt x="364" y="180"/>
                </a:move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ubicBezTo>
                  <a:pt x="364" y="180"/>
                  <a:pt x="364" y="180"/>
                  <a:pt x="364" y="180"/>
                </a:cubicBezTo>
                <a:close/>
                <a:moveTo>
                  <a:pt x="364" y="179"/>
                </a:move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lose/>
                <a:moveTo>
                  <a:pt x="365" y="181"/>
                </a:moveTo>
                <a:cubicBezTo>
                  <a:pt x="365" y="181"/>
                  <a:pt x="366" y="181"/>
                  <a:pt x="366" y="181"/>
                </a:cubicBezTo>
                <a:cubicBezTo>
                  <a:pt x="366" y="182"/>
                  <a:pt x="365" y="181"/>
                  <a:pt x="365" y="181"/>
                </a:cubicBezTo>
                <a:close/>
                <a:moveTo>
                  <a:pt x="366" y="180"/>
                </a:move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6" y="180"/>
                  <a:pt x="366" y="180"/>
                </a:cubicBezTo>
                <a:cubicBezTo>
                  <a:pt x="366" y="180"/>
                  <a:pt x="365" y="180"/>
                  <a:pt x="365" y="180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79"/>
                </a:cubicBezTo>
                <a:cubicBezTo>
                  <a:pt x="365" y="179"/>
                  <a:pt x="365" y="179"/>
                  <a:pt x="365" y="180"/>
                </a:cubicBezTo>
                <a:cubicBezTo>
                  <a:pt x="365" y="180"/>
                  <a:pt x="365" y="180"/>
                  <a:pt x="365" y="179"/>
                </a:cubicBezTo>
                <a:cubicBezTo>
                  <a:pt x="365" y="179"/>
                  <a:pt x="365" y="180"/>
                  <a:pt x="365" y="180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9"/>
                  <a:pt x="364" y="179"/>
                  <a:pt x="364" y="179"/>
                </a:cubicBezTo>
                <a:cubicBezTo>
                  <a:pt x="364" y="178"/>
                  <a:pt x="365" y="179"/>
                  <a:pt x="365" y="178"/>
                </a:cubicBezTo>
                <a:cubicBezTo>
                  <a:pt x="366" y="179"/>
                  <a:pt x="366" y="179"/>
                  <a:pt x="366" y="180"/>
                </a:cubicBezTo>
                <a:close/>
                <a:moveTo>
                  <a:pt x="371" y="173"/>
                </a:moveTo>
                <a:cubicBezTo>
                  <a:pt x="371" y="173"/>
                  <a:pt x="371" y="173"/>
                  <a:pt x="371" y="173"/>
                </a:cubicBezTo>
                <a:cubicBezTo>
                  <a:pt x="371" y="173"/>
                  <a:pt x="371" y="173"/>
                  <a:pt x="371" y="173"/>
                </a:cubicBezTo>
                <a:close/>
                <a:moveTo>
                  <a:pt x="373" y="174"/>
                </a:moveTo>
                <a:cubicBezTo>
                  <a:pt x="373" y="174"/>
                  <a:pt x="373" y="175"/>
                  <a:pt x="372" y="174"/>
                </a:cubicBezTo>
                <a:cubicBezTo>
                  <a:pt x="372" y="174"/>
                  <a:pt x="373" y="174"/>
                  <a:pt x="372" y="174"/>
                </a:cubicBezTo>
                <a:cubicBezTo>
                  <a:pt x="372" y="174"/>
                  <a:pt x="372" y="174"/>
                  <a:pt x="371" y="174"/>
                </a:cubicBezTo>
                <a:cubicBezTo>
                  <a:pt x="371" y="174"/>
                  <a:pt x="371" y="174"/>
                  <a:pt x="371" y="174"/>
                </a:cubicBezTo>
                <a:cubicBezTo>
                  <a:pt x="371" y="173"/>
                  <a:pt x="372" y="173"/>
                  <a:pt x="372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2" y="173"/>
                  <a:pt x="372" y="173"/>
                  <a:pt x="373" y="173"/>
                </a:cubicBezTo>
                <a:cubicBezTo>
                  <a:pt x="372" y="173"/>
                  <a:pt x="372" y="173"/>
                  <a:pt x="372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3" y="173"/>
                </a:cubicBezTo>
                <a:cubicBezTo>
                  <a:pt x="373" y="173"/>
                  <a:pt x="373" y="173"/>
                  <a:pt x="374" y="173"/>
                </a:cubicBezTo>
                <a:cubicBezTo>
                  <a:pt x="373" y="174"/>
                  <a:pt x="373" y="174"/>
                  <a:pt x="373" y="174"/>
                </a:cubicBezTo>
                <a:close/>
                <a:moveTo>
                  <a:pt x="374" y="173"/>
                </a:moveTo>
                <a:cubicBezTo>
                  <a:pt x="374" y="173"/>
                  <a:pt x="373" y="173"/>
                  <a:pt x="373" y="173"/>
                </a:cubicBezTo>
                <a:cubicBezTo>
                  <a:pt x="373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ubicBezTo>
                  <a:pt x="374" y="173"/>
                  <a:pt x="374" y="173"/>
                  <a:pt x="374" y="173"/>
                </a:cubicBezTo>
                <a:close/>
                <a:moveTo>
                  <a:pt x="374" y="174"/>
                </a:moveTo>
                <a:cubicBezTo>
                  <a:pt x="375" y="174"/>
                  <a:pt x="374" y="174"/>
                  <a:pt x="374" y="174"/>
                </a:cubicBezTo>
                <a:cubicBezTo>
                  <a:pt x="375" y="173"/>
                  <a:pt x="375" y="174"/>
                  <a:pt x="374" y="174"/>
                </a:cubicBezTo>
                <a:close/>
                <a:moveTo>
                  <a:pt x="375" y="172"/>
                </a:move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5" y="172"/>
                </a:moveTo>
                <a:cubicBezTo>
                  <a:pt x="375" y="172"/>
                  <a:pt x="375" y="171"/>
                  <a:pt x="375" y="171"/>
                </a:cubicBezTo>
                <a:cubicBezTo>
                  <a:pt x="375" y="171"/>
                  <a:pt x="375" y="172"/>
                  <a:pt x="375" y="172"/>
                </a:cubicBezTo>
                <a:cubicBezTo>
                  <a:pt x="375" y="172"/>
                  <a:pt x="375" y="172"/>
                  <a:pt x="375" y="172"/>
                </a:cubicBezTo>
                <a:close/>
                <a:moveTo>
                  <a:pt x="377" y="172"/>
                </a:moveTo>
                <a:cubicBezTo>
                  <a:pt x="377" y="172"/>
                  <a:pt x="377" y="172"/>
                  <a:pt x="377" y="172"/>
                </a:cubicBezTo>
                <a:cubicBezTo>
                  <a:pt x="377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2"/>
                  <a:pt x="376" y="172"/>
                </a:cubicBezTo>
                <a:cubicBezTo>
                  <a:pt x="376" y="172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6" y="171"/>
                </a:cubicBezTo>
                <a:cubicBezTo>
                  <a:pt x="376" y="171"/>
                  <a:pt x="376" y="171"/>
                  <a:pt x="377" y="171"/>
                </a:cubicBezTo>
                <a:cubicBezTo>
                  <a:pt x="377" y="171"/>
                  <a:pt x="377" y="171"/>
                  <a:pt x="377" y="171"/>
                </a:cubicBezTo>
                <a:cubicBezTo>
                  <a:pt x="377" y="172"/>
                  <a:pt x="376" y="171"/>
                  <a:pt x="376" y="172"/>
                </a:cubicBezTo>
                <a:cubicBezTo>
                  <a:pt x="377" y="172"/>
                  <a:pt x="377" y="171"/>
                  <a:pt x="377" y="172"/>
                </a:cubicBezTo>
                <a:close/>
                <a:moveTo>
                  <a:pt x="381" y="169"/>
                </a:moveTo>
                <a:cubicBezTo>
                  <a:pt x="381" y="169"/>
                  <a:pt x="381" y="169"/>
                  <a:pt x="381" y="170"/>
                </a:cubicBezTo>
                <a:cubicBezTo>
                  <a:pt x="381" y="170"/>
                  <a:pt x="381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70"/>
                  <a:pt x="380" y="170"/>
                </a:cubicBezTo>
                <a:cubicBezTo>
                  <a:pt x="380" y="170"/>
                  <a:pt x="380" y="169"/>
                  <a:pt x="380" y="169"/>
                </a:cubicBezTo>
                <a:cubicBezTo>
                  <a:pt x="379" y="170"/>
                  <a:pt x="379" y="170"/>
                  <a:pt x="378" y="170"/>
                </a:cubicBezTo>
                <a:cubicBezTo>
                  <a:pt x="377" y="169"/>
                  <a:pt x="377" y="169"/>
                  <a:pt x="376" y="169"/>
                </a:cubicBezTo>
                <a:cubicBezTo>
                  <a:pt x="376" y="169"/>
                  <a:pt x="377" y="169"/>
                  <a:pt x="377" y="169"/>
                </a:cubicBezTo>
                <a:cubicBezTo>
                  <a:pt x="377" y="169"/>
                  <a:pt x="378" y="169"/>
                  <a:pt x="378" y="169"/>
                </a:cubicBezTo>
                <a:cubicBezTo>
                  <a:pt x="378" y="168"/>
                  <a:pt x="378" y="168"/>
                  <a:pt x="378" y="168"/>
                </a:cubicBezTo>
                <a:cubicBezTo>
                  <a:pt x="379" y="168"/>
                  <a:pt x="379" y="168"/>
                  <a:pt x="379" y="168"/>
                </a:cubicBezTo>
                <a:cubicBezTo>
                  <a:pt x="379" y="168"/>
                  <a:pt x="381" y="167"/>
                  <a:pt x="382" y="168"/>
                </a:cubicBezTo>
                <a:cubicBezTo>
                  <a:pt x="381" y="168"/>
                  <a:pt x="381" y="168"/>
                  <a:pt x="381" y="169"/>
                </a:cubicBezTo>
                <a:close/>
                <a:moveTo>
                  <a:pt x="382" y="166"/>
                </a:moveTo>
                <a:cubicBezTo>
                  <a:pt x="382" y="166"/>
                  <a:pt x="382" y="167"/>
                  <a:pt x="381" y="166"/>
                </a:cubicBezTo>
                <a:cubicBezTo>
                  <a:pt x="382" y="165"/>
                  <a:pt x="380" y="166"/>
                  <a:pt x="380" y="166"/>
                </a:cubicBezTo>
                <a:cubicBezTo>
                  <a:pt x="381" y="166"/>
                  <a:pt x="381" y="166"/>
                  <a:pt x="381" y="166"/>
                </a:cubicBezTo>
                <a:cubicBezTo>
                  <a:pt x="381" y="166"/>
                  <a:pt x="381" y="166"/>
                  <a:pt x="381" y="165"/>
                </a:cubicBezTo>
                <a:cubicBezTo>
                  <a:pt x="381" y="165"/>
                  <a:pt x="382" y="165"/>
                  <a:pt x="382" y="165"/>
                </a:cubicBezTo>
                <a:cubicBezTo>
                  <a:pt x="382" y="165"/>
                  <a:pt x="382" y="165"/>
                  <a:pt x="382" y="165"/>
                </a:cubicBezTo>
                <a:cubicBezTo>
                  <a:pt x="382" y="166"/>
                  <a:pt x="382" y="166"/>
                  <a:pt x="382" y="166"/>
                </a:cubicBezTo>
                <a:close/>
                <a:moveTo>
                  <a:pt x="383" y="165"/>
                </a:moveTo>
                <a:cubicBezTo>
                  <a:pt x="382" y="165"/>
                  <a:pt x="383" y="165"/>
                  <a:pt x="382" y="165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2" y="164"/>
                  <a:pt x="382" y="164"/>
                  <a:pt x="382" y="164"/>
                </a:cubicBezTo>
                <a:cubicBezTo>
                  <a:pt x="383" y="164"/>
                  <a:pt x="383" y="164"/>
                  <a:pt x="383" y="165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lose/>
                <a:moveTo>
                  <a:pt x="383" y="169"/>
                </a:move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3" y="169"/>
                  <a:pt x="383" y="169"/>
                </a:cubicBezTo>
                <a:cubicBezTo>
                  <a:pt x="383" y="169"/>
                  <a:pt x="384" y="169"/>
                  <a:pt x="384" y="168"/>
                </a:cubicBezTo>
                <a:cubicBezTo>
                  <a:pt x="384" y="169"/>
                  <a:pt x="384" y="169"/>
                  <a:pt x="384" y="169"/>
                </a:cubicBezTo>
                <a:cubicBezTo>
                  <a:pt x="384" y="169"/>
                  <a:pt x="383" y="169"/>
                  <a:pt x="383" y="169"/>
                </a:cubicBezTo>
                <a:close/>
                <a:moveTo>
                  <a:pt x="383" y="164"/>
                </a:moveTo>
                <a:cubicBezTo>
                  <a:pt x="383" y="164"/>
                  <a:pt x="383" y="164"/>
                  <a:pt x="383" y="164"/>
                </a:cubicBezTo>
                <a:cubicBezTo>
                  <a:pt x="384" y="164"/>
                  <a:pt x="384" y="163"/>
                  <a:pt x="384" y="163"/>
                </a:cubicBezTo>
                <a:cubicBezTo>
                  <a:pt x="384" y="164"/>
                  <a:pt x="384" y="164"/>
                  <a:pt x="384" y="164"/>
                </a:cubicBezTo>
                <a:cubicBezTo>
                  <a:pt x="384" y="164"/>
                  <a:pt x="383" y="164"/>
                  <a:pt x="383" y="164"/>
                </a:cubicBezTo>
                <a:close/>
                <a:moveTo>
                  <a:pt x="386" y="168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lose/>
                <a:moveTo>
                  <a:pt x="387" y="167"/>
                </a:moveTo>
                <a:cubicBezTo>
                  <a:pt x="386" y="168"/>
                  <a:pt x="386" y="168"/>
                  <a:pt x="386" y="168"/>
                </a:cubicBezTo>
                <a:cubicBezTo>
                  <a:pt x="386" y="168"/>
                  <a:pt x="386" y="168"/>
                  <a:pt x="386" y="168"/>
                </a:cubicBezTo>
                <a:cubicBezTo>
                  <a:pt x="385" y="168"/>
                  <a:pt x="385" y="168"/>
                  <a:pt x="384" y="168"/>
                </a:cubicBezTo>
                <a:cubicBezTo>
                  <a:pt x="385" y="167"/>
                  <a:pt x="386" y="168"/>
                  <a:pt x="387" y="167"/>
                </a:cubicBezTo>
                <a:close/>
                <a:moveTo>
                  <a:pt x="391" y="159"/>
                </a:moveTo>
                <a:cubicBezTo>
                  <a:pt x="390" y="158"/>
                  <a:pt x="390" y="159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0" y="158"/>
                  <a:pt x="390" y="158"/>
                  <a:pt x="390" y="158"/>
                </a:cubicBezTo>
                <a:cubicBezTo>
                  <a:pt x="391" y="158"/>
                  <a:pt x="391" y="158"/>
                  <a:pt x="391" y="158"/>
                </a:cubicBezTo>
                <a:cubicBezTo>
                  <a:pt x="391" y="158"/>
                  <a:pt x="391" y="158"/>
                  <a:pt x="391" y="159"/>
                </a:cubicBezTo>
                <a:close/>
                <a:moveTo>
                  <a:pt x="392" y="158"/>
                </a:moveTo>
                <a:cubicBezTo>
                  <a:pt x="392" y="158"/>
                  <a:pt x="391" y="159"/>
                  <a:pt x="391" y="158"/>
                </a:cubicBezTo>
                <a:cubicBezTo>
                  <a:pt x="392" y="158"/>
                  <a:pt x="392" y="157"/>
                  <a:pt x="392" y="158"/>
                </a:cubicBezTo>
                <a:close/>
                <a:moveTo>
                  <a:pt x="388" y="146"/>
                </a:moveTo>
                <a:cubicBezTo>
                  <a:pt x="388" y="146"/>
                  <a:pt x="388" y="146"/>
                  <a:pt x="388" y="146"/>
                </a:cubicBezTo>
                <a:cubicBezTo>
                  <a:pt x="388" y="146"/>
                  <a:pt x="388" y="146"/>
                  <a:pt x="388" y="146"/>
                </a:cubicBezTo>
                <a:close/>
                <a:moveTo>
                  <a:pt x="387" y="150"/>
                </a:moveTo>
                <a:cubicBezTo>
                  <a:pt x="387" y="150"/>
                  <a:pt x="387" y="151"/>
                  <a:pt x="387" y="151"/>
                </a:cubicBezTo>
                <a:cubicBezTo>
                  <a:pt x="387" y="151"/>
                  <a:pt x="387" y="151"/>
                  <a:pt x="386" y="151"/>
                </a:cubicBezTo>
                <a:cubicBezTo>
                  <a:pt x="386" y="150"/>
                  <a:pt x="387" y="150"/>
                  <a:pt x="387" y="150"/>
                </a:cubicBezTo>
                <a:close/>
                <a:moveTo>
                  <a:pt x="382" y="133"/>
                </a:moveTo>
                <a:cubicBezTo>
                  <a:pt x="382" y="133"/>
                  <a:pt x="382" y="133"/>
                  <a:pt x="381" y="134"/>
                </a:cubicBezTo>
                <a:cubicBezTo>
                  <a:pt x="381" y="134"/>
                  <a:pt x="381" y="134"/>
                  <a:pt x="381" y="134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1" y="133"/>
                  <a:pt x="381" y="133"/>
                  <a:pt x="381" y="133"/>
                </a:cubicBezTo>
                <a:cubicBezTo>
                  <a:pt x="382" y="133"/>
                  <a:pt x="382" y="133"/>
                  <a:pt x="382" y="133"/>
                </a:cubicBezTo>
                <a:close/>
                <a:moveTo>
                  <a:pt x="380" y="119"/>
                </a:move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ubicBezTo>
                  <a:pt x="380" y="119"/>
                  <a:pt x="380" y="119"/>
                  <a:pt x="380" y="119"/>
                </a:cubicBezTo>
                <a:close/>
                <a:moveTo>
                  <a:pt x="375" y="118"/>
                </a:move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ubicBezTo>
                  <a:pt x="375" y="118"/>
                  <a:pt x="375" y="118"/>
                  <a:pt x="375" y="118"/>
                </a:cubicBezTo>
                <a:close/>
                <a:moveTo>
                  <a:pt x="373" y="116"/>
                </a:moveTo>
                <a:cubicBezTo>
                  <a:pt x="373" y="117"/>
                  <a:pt x="373" y="117"/>
                  <a:pt x="373" y="117"/>
                </a:cubicBezTo>
                <a:cubicBezTo>
                  <a:pt x="373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7"/>
                </a:cubicBezTo>
                <a:cubicBezTo>
                  <a:pt x="372" y="117"/>
                  <a:pt x="372" y="117"/>
                  <a:pt x="372" y="116"/>
                </a:cubicBezTo>
                <a:cubicBezTo>
                  <a:pt x="372" y="116"/>
                  <a:pt x="373" y="116"/>
                  <a:pt x="373" y="116"/>
                </a:cubicBezTo>
                <a:close/>
                <a:moveTo>
                  <a:pt x="372" y="117"/>
                </a:moveTo>
                <a:cubicBezTo>
                  <a:pt x="372" y="117"/>
                  <a:pt x="372" y="117"/>
                  <a:pt x="372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1" y="117"/>
                </a:cubicBezTo>
                <a:cubicBezTo>
                  <a:pt x="371" y="117"/>
                  <a:pt x="371" y="117"/>
                  <a:pt x="372" y="117"/>
                </a:cubicBezTo>
                <a:close/>
                <a:moveTo>
                  <a:pt x="364" y="115"/>
                </a:moveTo>
                <a:cubicBezTo>
                  <a:pt x="364" y="115"/>
                  <a:pt x="363" y="116"/>
                  <a:pt x="363" y="116"/>
                </a:cubicBezTo>
                <a:cubicBezTo>
                  <a:pt x="363" y="115"/>
                  <a:pt x="363" y="114"/>
                  <a:pt x="364" y="115"/>
                </a:cubicBezTo>
                <a:close/>
                <a:moveTo>
                  <a:pt x="362" y="116"/>
                </a:moveTo>
                <a:cubicBezTo>
                  <a:pt x="362" y="116"/>
                  <a:pt x="362" y="116"/>
                  <a:pt x="362" y="116"/>
                </a:cubicBezTo>
                <a:cubicBezTo>
                  <a:pt x="362" y="116"/>
                  <a:pt x="362" y="116"/>
                  <a:pt x="362" y="116"/>
                </a:cubicBezTo>
                <a:cubicBezTo>
                  <a:pt x="362" y="117"/>
                  <a:pt x="363" y="117"/>
                  <a:pt x="363" y="117"/>
                </a:cubicBezTo>
                <a:cubicBezTo>
                  <a:pt x="362" y="117"/>
                  <a:pt x="362" y="118"/>
                  <a:pt x="362" y="117"/>
                </a:cubicBezTo>
                <a:cubicBezTo>
                  <a:pt x="362" y="116"/>
                  <a:pt x="362" y="116"/>
                  <a:pt x="362" y="116"/>
                </a:cubicBezTo>
                <a:close/>
                <a:moveTo>
                  <a:pt x="361" y="118"/>
                </a:moveTo>
                <a:cubicBezTo>
                  <a:pt x="361" y="118"/>
                  <a:pt x="361" y="118"/>
                  <a:pt x="361" y="118"/>
                </a:cubicBezTo>
                <a:cubicBezTo>
                  <a:pt x="360" y="118"/>
                  <a:pt x="360" y="119"/>
                  <a:pt x="360" y="118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59" y="119"/>
                  <a:pt x="359" y="119"/>
                  <a:pt x="359" y="119"/>
                </a:cubicBezTo>
                <a:cubicBezTo>
                  <a:pt x="360" y="118"/>
                  <a:pt x="360" y="118"/>
                  <a:pt x="360" y="118"/>
                </a:cubicBezTo>
                <a:cubicBezTo>
                  <a:pt x="360" y="118"/>
                  <a:pt x="361" y="118"/>
                  <a:pt x="361" y="118"/>
                </a:cubicBezTo>
                <a:close/>
                <a:moveTo>
                  <a:pt x="358" y="119"/>
                </a:moveTo>
                <a:cubicBezTo>
                  <a:pt x="358" y="119"/>
                  <a:pt x="358" y="119"/>
                  <a:pt x="357" y="119"/>
                </a:cubicBezTo>
                <a:cubicBezTo>
                  <a:pt x="357" y="119"/>
                  <a:pt x="357" y="119"/>
                  <a:pt x="357" y="118"/>
                </a:cubicBezTo>
                <a:cubicBezTo>
                  <a:pt x="357" y="119"/>
                  <a:pt x="357" y="119"/>
                  <a:pt x="358" y="119"/>
                </a:cubicBezTo>
                <a:close/>
                <a:moveTo>
                  <a:pt x="355" y="117"/>
                </a:moveTo>
                <a:cubicBezTo>
                  <a:pt x="355" y="118"/>
                  <a:pt x="355" y="118"/>
                  <a:pt x="355" y="118"/>
                </a:cubicBezTo>
                <a:cubicBezTo>
                  <a:pt x="356" y="117"/>
                  <a:pt x="355" y="117"/>
                  <a:pt x="356" y="117"/>
                </a:cubicBezTo>
                <a:cubicBezTo>
                  <a:pt x="356" y="117"/>
                  <a:pt x="356" y="118"/>
                  <a:pt x="356" y="118"/>
                </a:cubicBezTo>
                <a:cubicBezTo>
                  <a:pt x="355" y="119"/>
                  <a:pt x="355" y="118"/>
                  <a:pt x="355" y="118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9"/>
                  <a:pt x="355" y="119"/>
                  <a:pt x="355" y="119"/>
                </a:cubicBezTo>
                <a:cubicBezTo>
                  <a:pt x="355" y="118"/>
                  <a:pt x="355" y="118"/>
                  <a:pt x="355" y="118"/>
                </a:cubicBezTo>
                <a:cubicBezTo>
                  <a:pt x="355" y="118"/>
                  <a:pt x="355" y="117"/>
                  <a:pt x="355" y="117"/>
                </a:cubicBezTo>
                <a:close/>
                <a:moveTo>
                  <a:pt x="354" y="67"/>
                </a:moveTo>
                <a:cubicBezTo>
                  <a:pt x="355" y="67"/>
                  <a:pt x="355" y="67"/>
                  <a:pt x="355" y="67"/>
                </a:cubicBezTo>
                <a:cubicBezTo>
                  <a:pt x="355" y="67"/>
                  <a:pt x="355" y="68"/>
                  <a:pt x="354" y="67"/>
                </a:cubicBezTo>
                <a:close/>
                <a:moveTo>
                  <a:pt x="356" y="68"/>
                </a:moveTo>
                <a:cubicBezTo>
                  <a:pt x="356" y="68"/>
                  <a:pt x="356" y="68"/>
                  <a:pt x="356" y="68"/>
                </a:cubicBezTo>
                <a:cubicBezTo>
                  <a:pt x="356" y="68"/>
                  <a:pt x="356" y="68"/>
                  <a:pt x="356" y="68"/>
                </a:cubicBezTo>
                <a:close/>
                <a:moveTo>
                  <a:pt x="356" y="43"/>
                </a:moveTo>
                <a:cubicBezTo>
                  <a:pt x="355" y="44"/>
                  <a:pt x="355" y="44"/>
                  <a:pt x="354" y="44"/>
                </a:cubicBezTo>
                <a:cubicBezTo>
                  <a:pt x="355" y="44"/>
                  <a:pt x="355" y="43"/>
                  <a:pt x="356" y="43"/>
                </a:cubicBezTo>
                <a:close/>
                <a:moveTo>
                  <a:pt x="353" y="69"/>
                </a:moveTo>
                <a:cubicBezTo>
                  <a:pt x="353" y="68"/>
                  <a:pt x="354" y="68"/>
                  <a:pt x="354" y="67"/>
                </a:cubicBezTo>
                <a:cubicBezTo>
                  <a:pt x="354" y="68"/>
                  <a:pt x="354" y="68"/>
                  <a:pt x="354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69"/>
                  <a:pt x="353" y="69"/>
                  <a:pt x="353" y="69"/>
                </a:cubicBezTo>
                <a:close/>
                <a:moveTo>
                  <a:pt x="353" y="122"/>
                </a:moveTo>
                <a:cubicBezTo>
                  <a:pt x="353" y="122"/>
                  <a:pt x="353" y="122"/>
                  <a:pt x="353" y="122"/>
                </a:cubicBezTo>
                <a:cubicBezTo>
                  <a:pt x="353" y="122"/>
                  <a:pt x="352" y="122"/>
                  <a:pt x="352" y="122"/>
                </a:cubicBezTo>
                <a:cubicBezTo>
                  <a:pt x="353" y="122"/>
                  <a:pt x="353" y="122"/>
                  <a:pt x="353" y="122"/>
                </a:cubicBezTo>
                <a:close/>
                <a:moveTo>
                  <a:pt x="352" y="44"/>
                </a:moveTo>
                <a:cubicBezTo>
                  <a:pt x="352" y="43"/>
                  <a:pt x="352" y="44"/>
                  <a:pt x="351" y="44"/>
                </a:cubicBezTo>
                <a:cubicBezTo>
                  <a:pt x="352" y="43"/>
                  <a:pt x="352" y="43"/>
                  <a:pt x="352" y="44"/>
                </a:cubicBezTo>
                <a:close/>
                <a:moveTo>
                  <a:pt x="352" y="69"/>
                </a:moveTo>
                <a:cubicBezTo>
                  <a:pt x="352" y="69"/>
                  <a:pt x="351" y="69"/>
                  <a:pt x="351" y="70"/>
                </a:cubicBezTo>
                <a:cubicBezTo>
                  <a:pt x="351" y="70"/>
                  <a:pt x="352" y="70"/>
                  <a:pt x="352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1" y="70"/>
                  <a:pt x="351" y="70"/>
                  <a:pt x="351" y="70"/>
                </a:cubicBezTo>
                <a:cubicBezTo>
                  <a:pt x="350" y="70"/>
                  <a:pt x="350" y="70"/>
                  <a:pt x="350" y="70"/>
                </a:cubicBezTo>
                <a:cubicBezTo>
                  <a:pt x="350" y="70"/>
                  <a:pt x="351" y="69"/>
                  <a:pt x="352" y="69"/>
                </a:cubicBezTo>
                <a:close/>
                <a:moveTo>
                  <a:pt x="349" y="117"/>
                </a:moveTo>
                <a:cubicBezTo>
                  <a:pt x="348" y="118"/>
                  <a:pt x="348" y="117"/>
                  <a:pt x="348" y="118"/>
                </a:cubicBezTo>
                <a:cubicBezTo>
                  <a:pt x="348" y="117"/>
                  <a:pt x="348" y="117"/>
                  <a:pt x="348" y="117"/>
                </a:cubicBezTo>
                <a:cubicBezTo>
                  <a:pt x="348" y="117"/>
                  <a:pt x="349" y="117"/>
                  <a:pt x="349" y="117"/>
                </a:cubicBezTo>
                <a:cubicBezTo>
                  <a:pt x="349" y="117"/>
                  <a:pt x="349" y="117"/>
                  <a:pt x="349" y="117"/>
                </a:cubicBezTo>
                <a:close/>
                <a:moveTo>
                  <a:pt x="346" y="71"/>
                </a:moveTo>
                <a:cubicBezTo>
                  <a:pt x="346" y="71"/>
                  <a:pt x="346" y="71"/>
                  <a:pt x="347" y="70"/>
                </a:cubicBezTo>
                <a:cubicBezTo>
                  <a:pt x="347" y="70"/>
                  <a:pt x="347" y="70"/>
                  <a:pt x="348" y="70"/>
                </a:cubicBezTo>
                <a:cubicBezTo>
                  <a:pt x="348" y="70"/>
                  <a:pt x="347" y="70"/>
                  <a:pt x="348" y="70"/>
                </a:cubicBezTo>
                <a:cubicBezTo>
                  <a:pt x="348" y="70"/>
                  <a:pt x="348" y="69"/>
                  <a:pt x="348" y="69"/>
                </a:cubicBezTo>
                <a:cubicBezTo>
                  <a:pt x="349" y="69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0"/>
                  <a:pt x="348" y="70"/>
                  <a:pt x="348" y="71"/>
                </a:cubicBezTo>
                <a:cubicBezTo>
                  <a:pt x="348" y="71"/>
                  <a:pt x="347" y="71"/>
                  <a:pt x="347" y="71"/>
                </a:cubicBezTo>
                <a:cubicBezTo>
                  <a:pt x="347" y="71"/>
                  <a:pt x="347" y="71"/>
                  <a:pt x="347" y="71"/>
                </a:cubicBezTo>
                <a:cubicBezTo>
                  <a:pt x="346" y="71"/>
                  <a:pt x="346" y="71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2"/>
                  <a:pt x="346" y="72"/>
                </a:cubicBezTo>
                <a:cubicBezTo>
                  <a:pt x="346" y="72"/>
                  <a:pt x="346" y="71"/>
                  <a:pt x="346" y="71"/>
                </a:cubicBezTo>
                <a:close/>
                <a:moveTo>
                  <a:pt x="346" y="118"/>
                </a:moveTo>
                <a:cubicBezTo>
                  <a:pt x="346" y="118"/>
                  <a:pt x="346" y="118"/>
                  <a:pt x="346" y="118"/>
                </a:cubicBezTo>
                <a:cubicBezTo>
                  <a:pt x="346" y="118"/>
                  <a:pt x="346" y="118"/>
                  <a:pt x="346" y="118"/>
                </a:cubicBezTo>
                <a:close/>
                <a:moveTo>
                  <a:pt x="345" y="118"/>
                </a:move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ubicBezTo>
                  <a:pt x="345" y="118"/>
                  <a:pt x="345" y="118"/>
                  <a:pt x="345" y="118"/>
                </a:cubicBezTo>
                <a:close/>
                <a:moveTo>
                  <a:pt x="347" y="121"/>
                </a:moveTo>
                <a:cubicBezTo>
                  <a:pt x="347" y="122"/>
                  <a:pt x="345" y="122"/>
                  <a:pt x="345" y="122"/>
                </a:cubicBezTo>
                <a:cubicBezTo>
                  <a:pt x="346" y="122"/>
                  <a:pt x="346" y="121"/>
                  <a:pt x="347" y="121"/>
                </a:cubicBezTo>
                <a:close/>
                <a:moveTo>
                  <a:pt x="336" y="42"/>
                </a:moveTo>
                <a:cubicBezTo>
                  <a:pt x="336" y="42"/>
                  <a:pt x="337" y="42"/>
                  <a:pt x="337" y="42"/>
                </a:cubicBezTo>
                <a:cubicBezTo>
                  <a:pt x="338" y="42"/>
                  <a:pt x="336" y="43"/>
                  <a:pt x="337" y="43"/>
                </a:cubicBezTo>
                <a:cubicBezTo>
                  <a:pt x="337" y="44"/>
                  <a:pt x="337" y="44"/>
                  <a:pt x="336" y="44"/>
                </a:cubicBezTo>
                <a:cubicBezTo>
                  <a:pt x="337" y="44"/>
                  <a:pt x="337" y="43"/>
                  <a:pt x="336" y="42"/>
                </a:cubicBezTo>
                <a:close/>
                <a:moveTo>
                  <a:pt x="328" y="47"/>
                </a:moveTo>
                <a:cubicBezTo>
                  <a:pt x="327" y="48"/>
                  <a:pt x="327" y="49"/>
                  <a:pt x="326" y="48"/>
                </a:cubicBezTo>
                <a:cubicBezTo>
                  <a:pt x="326" y="48"/>
                  <a:pt x="327" y="48"/>
                  <a:pt x="328" y="47"/>
                </a:cubicBezTo>
                <a:close/>
                <a:moveTo>
                  <a:pt x="326" y="131"/>
                </a:moveTo>
                <a:cubicBezTo>
                  <a:pt x="326" y="131"/>
                  <a:pt x="325" y="131"/>
                  <a:pt x="325" y="131"/>
                </a:cubicBezTo>
                <a:cubicBezTo>
                  <a:pt x="325" y="131"/>
                  <a:pt x="326" y="131"/>
                  <a:pt x="326" y="131"/>
                </a:cubicBezTo>
                <a:close/>
                <a:moveTo>
                  <a:pt x="326" y="133"/>
                </a:moveTo>
                <a:cubicBezTo>
                  <a:pt x="326" y="133"/>
                  <a:pt x="326" y="132"/>
                  <a:pt x="327" y="133"/>
                </a:cubicBezTo>
                <a:cubicBezTo>
                  <a:pt x="327" y="133"/>
                  <a:pt x="327" y="133"/>
                  <a:pt x="326" y="134"/>
                </a:cubicBezTo>
                <a:cubicBezTo>
                  <a:pt x="326" y="133"/>
                  <a:pt x="325" y="134"/>
                  <a:pt x="325" y="134"/>
                </a:cubicBezTo>
                <a:cubicBezTo>
                  <a:pt x="325" y="133"/>
                  <a:pt x="326" y="133"/>
                  <a:pt x="326" y="133"/>
                </a:cubicBezTo>
                <a:close/>
                <a:moveTo>
                  <a:pt x="322" y="134"/>
                </a:moveTo>
                <a:cubicBezTo>
                  <a:pt x="322" y="134"/>
                  <a:pt x="323" y="134"/>
                  <a:pt x="323" y="133"/>
                </a:cubicBezTo>
                <a:cubicBezTo>
                  <a:pt x="323" y="133"/>
                  <a:pt x="323" y="134"/>
                  <a:pt x="323" y="134"/>
                </a:cubicBezTo>
                <a:cubicBezTo>
                  <a:pt x="323" y="134"/>
                  <a:pt x="323" y="134"/>
                  <a:pt x="323" y="135"/>
                </a:cubicBezTo>
                <a:cubicBezTo>
                  <a:pt x="322" y="134"/>
                  <a:pt x="322" y="135"/>
                  <a:pt x="322" y="135"/>
                </a:cubicBezTo>
                <a:cubicBezTo>
                  <a:pt x="322" y="134"/>
                  <a:pt x="322" y="134"/>
                  <a:pt x="322" y="134"/>
                </a:cubicBezTo>
                <a:close/>
                <a:moveTo>
                  <a:pt x="319" y="143"/>
                </a:moveTo>
                <a:cubicBezTo>
                  <a:pt x="319" y="143"/>
                  <a:pt x="319" y="143"/>
                  <a:pt x="319" y="143"/>
                </a:cubicBezTo>
                <a:cubicBezTo>
                  <a:pt x="319" y="143"/>
                  <a:pt x="319" y="143"/>
                  <a:pt x="319" y="143"/>
                </a:cubicBezTo>
                <a:close/>
                <a:moveTo>
                  <a:pt x="319" y="142"/>
                </a:moveTo>
                <a:cubicBezTo>
                  <a:pt x="319" y="142"/>
                  <a:pt x="319" y="142"/>
                  <a:pt x="319" y="142"/>
                </a:cubicBezTo>
                <a:cubicBezTo>
                  <a:pt x="319" y="142"/>
                  <a:pt x="319" y="142"/>
                  <a:pt x="318" y="142"/>
                </a:cubicBezTo>
                <a:cubicBezTo>
                  <a:pt x="319" y="142"/>
                  <a:pt x="319" y="142"/>
                  <a:pt x="319" y="142"/>
                </a:cubicBezTo>
                <a:close/>
                <a:moveTo>
                  <a:pt x="317" y="140"/>
                </a:moveTo>
                <a:cubicBezTo>
                  <a:pt x="317" y="141"/>
                  <a:pt x="318" y="141"/>
                  <a:pt x="318" y="141"/>
                </a:cubicBezTo>
                <a:cubicBezTo>
                  <a:pt x="318" y="141"/>
                  <a:pt x="318" y="141"/>
                  <a:pt x="318" y="142"/>
                </a:cubicBezTo>
                <a:cubicBezTo>
                  <a:pt x="318" y="142"/>
                  <a:pt x="318" y="142"/>
                  <a:pt x="318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2"/>
                  <a:pt x="317" y="142"/>
                </a:cubicBezTo>
                <a:cubicBezTo>
                  <a:pt x="317" y="142"/>
                  <a:pt x="317" y="141"/>
                  <a:pt x="317" y="140"/>
                </a:cubicBezTo>
                <a:close/>
                <a:moveTo>
                  <a:pt x="317" y="145"/>
                </a:move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ubicBezTo>
                  <a:pt x="317" y="145"/>
                  <a:pt x="317" y="145"/>
                  <a:pt x="317" y="145"/>
                </a:cubicBezTo>
                <a:close/>
                <a:moveTo>
                  <a:pt x="314" y="136"/>
                </a:move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5" y="136"/>
                  <a:pt x="315" y="136"/>
                </a:cubicBezTo>
                <a:cubicBezTo>
                  <a:pt x="315" y="136"/>
                  <a:pt x="316" y="136"/>
                  <a:pt x="316" y="135"/>
                </a:cubicBezTo>
                <a:cubicBezTo>
                  <a:pt x="316" y="135"/>
                  <a:pt x="316" y="136"/>
                  <a:pt x="317" y="136"/>
                </a:cubicBezTo>
                <a:cubicBezTo>
                  <a:pt x="316" y="135"/>
                  <a:pt x="316" y="137"/>
                  <a:pt x="315" y="136"/>
                </a:cubicBezTo>
                <a:cubicBezTo>
                  <a:pt x="315" y="137"/>
                  <a:pt x="314" y="137"/>
                  <a:pt x="314" y="136"/>
                </a:cubicBezTo>
                <a:cubicBezTo>
                  <a:pt x="314" y="136"/>
                  <a:pt x="314" y="136"/>
                  <a:pt x="314" y="136"/>
                </a:cubicBezTo>
                <a:close/>
                <a:moveTo>
                  <a:pt x="315" y="137"/>
                </a:move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5" y="137"/>
                  <a:pt x="315" y="137"/>
                  <a:pt x="315" y="137"/>
                </a:cubicBezTo>
                <a:cubicBezTo>
                  <a:pt x="314" y="137"/>
                  <a:pt x="314" y="137"/>
                  <a:pt x="314" y="137"/>
                </a:cubicBezTo>
                <a:cubicBezTo>
                  <a:pt x="314" y="137"/>
                  <a:pt x="314" y="137"/>
                  <a:pt x="315" y="137"/>
                </a:cubicBezTo>
                <a:close/>
                <a:moveTo>
                  <a:pt x="311" y="137"/>
                </a:moveTo>
                <a:cubicBezTo>
                  <a:pt x="311" y="137"/>
                  <a:pt x="311" y="137"/>
                  <a:pt x="311" y="137"/>
                </a:cubicBezTo>
                <a:cubicBezTo>
                  <a:pt x="311" y="137"/>
                  <a:pt x="311" y="137"/>
                  <a:pt x="311" y="137"/>
                </a:cubicBezTo>
                <a:close/>
                <a:moveTo>
                  <a:pt x="311" y="137"/>
                </a:moveTo>
                <a:cubicBezTo>
                  <a:pt x="311" y="137"/>
                  <a:pt x="310" y="137"/>
                  <a:pt x="310" y="137"/>
                </a:cubicBezTo>
                <a:cubicBezTo>
                  <a:pt x="310" y="137"/>
                  <a:pt x="310" y="137"/>
                  <a:pt x="310" y="136"/>
                </a:cubicBezTo>
                <a:cubicBezTo>
                  <a:pt x="310" y="137"/>
                  <a:pt x="310" y="137"/>
                  <a:pt x="311" y="137"/>
                </a:cubicBezTo>
                <a:close/>
                <a:moveTo>
                  <a:pt x="310" y="138"/>
                </a:moveTo>
                <a:cubicBezTo>
                  <a:pt x="309" y="138"/>
                  <a:pt x="308" y="139"/>
                  <a:pt x="308" y="139"/>
                </a:cubicBezTo>
                <a:cubicBezTo>
                  <a:pt x="308" y="139"/>
                  <a:pt x="307" y="139"/>
                  <a:pt x="307" y="139"/>
                </a:cubicBezTo>
                <a:cubicBezTo>
                  <a:pt x="308" y="139"/>
                  <a:pt x="309" y="138"/>
                  <a:pt x="310" y="138"/>
                </a:cubicBezTo>
                <a:close/>
                <a:moveTo>
                  <a:pt x="306" y="51"/>
                </a:move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0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ubicBezTo>
                  <a:pt x="306" y="51"/>
                  <a:pt x="306" y="51"/>
                  <a:pt x="306" y="51"/>
                </a:cubicBezTo>
                <a:close/>
                <a:moveTo>
                  <a:pt x="303" y="145"/>
                </a:move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ubicBezTo>
                  <a:pt x="303" y="145"/>
                  <a:pt x="303" y="145"/>
                  <a:pt x="303" y="145"/>
                </a:cubicBezTo>
                <a:close/>
                <a:moveTo>
                  <a:pt x="295" y="55"/>
                </a:moveTo>
                <a:cubicBezTo>
                  <a:pt x="295" y="55"/>
                  <a:pt x="295" y="55"/>
                  <a:pt x="295" y="56"/>
                </a:cubicBezTo>
                <a:cubicBezTo>
                  <a:pt x="295" y="56"/>
                  <a:pt x="294" y="56"/>
                  <a:pt x="294" y="56"/>
                </a:cubicBezTo>
                <a:cubicBezTo>
                  <a:pt x="294" y="55"/>
                  <a:pt x="294" y="55"/>
                  <a:pt x="295" y="55"/>
                </a:cubicBezTo>
                <a:close/>
                <a:moveTo>
                  <a:pt x="280" y="52"/>
                </a:moveTo>
                <a:cubicBezTo>
                  <a:pt x="280" y="52"/>
                  <a:pt x="280" y="52"/>
                  <a:pt x="280" y="52"/>
                </a:cubicBezTo>
                <a:cubicBezTo>
                  <a:pt x="280" y="52"/>
                  <a:pt x="279" y="52"/>
                  <a:pt x="279" y="52"/>
                </a:cubicBezTo>
                <a:cubicBezTo>
                  <a:pt x="279" y="52"/>
                  <a:pt x="280" y="52"/>
                  <a:pt x="280" y="52"/>
                </a:cubicBezTo>
                <a:close/>
                <a:moveTo>
                  <a:pt x="278" y="53"/>
                </a:moveTo>
                <a:cubicBezTo>
                  <a:pt x="279" y="53"/>
                  <a:pt x="279" y="52"/>
                  <a:pt x="279" y="52"/>
                </a:cubicBezTo>
                <a:cubicBezTo>
                  <a:pt x="279" y="52"/>
                  <a:pt x="280" y="52"/>
                  <a:pt x="280" y="53"/>
                </a:cubicBezTo>
                <a:cubicBezTo>
                  <a:pt x="279" y="53"/>
                  <a:pt x="279" y="53"/>
                  <a:pt x="278" y="54"/>
                </a:cubicBezTo>
                <a:cubicBezTo>
                  <a:pt x="278" y="53"/>
                  <a:pt x="279" y="53"/>
                  <a:pt x="278" y="53"/>
                </a:cubicBezTo>
                <a:close/>
                <a:moveTo>
                  <a:pt x="278" y="54"/>
                </a:moveTo>
                <a:cubicBezTo>
                  <a:pt x="278" y="54"/>
                  <a:pt x="278" y="54"/>
                  <a:pt x="278" y="54"/>
                </a:cubicBezTo>
                <a:cubicBezTo>
                  <a:pt x="278" y="54"/>
                  <a:pt x="278" y="54"/>
                  <a:pt x="277" y="54"/>
                </a:cubicBezTo>
                <a:cubicBezTo>
                  <a:pt x="278" y="54"/>
                  <a:pt x="278" y="54"/>
                  <a:pt x="278" y="54"/>
                </a:cubicBezTo>
                <a:close/>
                <a:moveTo>
                  <a:pt x="101" y="285"/>
                </a:moveTo>
                <a:cubicBezTo>
                  <a:pt x="101" y="285"/>
                  <a:pt x="101" y="285"/>
                  <a:pt x="101" y="285"/>
                </a:cubicBezTo>
                <a:cubicBezTo>
                  <a:pt x="101" y="285"/>
                  <a:pt x="102" y="285"/>
                  <a:pt x="102" y="284"/>
                </a:cubicBezTo>
                <a:cubicBezTo>
                  <a:pt x="102" y="284"/>
                  <a:pt x="102" y="284"/>
                  <a:pt x="102" y="285"/>
                </a:cubicBezTo>
                <a:cubicBezTo>
                  <a:pt x="102" y="285"/>
                  <a:pt x="102" y="286"/>
                  <a:pt x="102" y="286"/>
                </a:cubicBezTo>
                <a:cubicBezTo>
                  <a:pt x="101" y="286"/>
                  <a:pt x="101" y="285"/>
                  <a:pt x="101" y="285"/>
                </a:cubicBezTo>
                <a:close/>
                <a:moveTo>
                  <a:pt x="71" y="264"/>
                </a:moveTo>
                <a:cubicBezTo>
                  <a:pt x="70" y="264"/>
                  <a:pt x="70" y="264"/>
                  <a:pt x="70" y="264"/>
                </a:cubicBezTo>
                <a:cubicBezTo>
                  <a:pt x="70" y="264"/>
                  <a:pt x="70" y="264"/>
                  <a:pt x="70" y="264"/>
                </a:cubicBezTo>
                <a:cubicBezTo>
                  <a:pt x="70" y="263"/>
                  <a:pt x="71" y="263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ubicBezTo>
                  <a:pt x="71" y="264"/>
                  <a:pt x="71" y="264"/>
                  <a:pt x="71" y="264"/>
                </a:cubicBezTo>
                <a:close/>
                <a:moveTo>
                  <a:pt x="68" y="263"/>
                </a:moveTo>
                <a:cubicBezTo>
                  <a:pt x="67" y="263"/>
                  <a:pt x="67" y="263"/>
                  <a:pt x="67" y="263"/>
                </a:cubicBezTo>
                <a:cubicBezTo>
                  <a:pt x="66" y="263"/>
                  <a:pt x="67" y="262"/>
                  <a:pt x="66" y="262"/>
                </a:cubicBezTo>
                <a:cubicBezTo>
                  <a:pt x="66" y="262"/>
                  <a:pt x="67" y="261"/>
                  <a:pt x="67" y="261"/>
                </a:cubicBezTo>
                <a:cubicBezTo>
                  <a:pt x="67" y="261"/>
                  <a:pt x="67" y="261"/>
                  <a:pt x="67" y="261"/>
                </a:cubicBezTo>
                <a:cubicBezTo>
                  <a:pt x="67" y="261"/>
                  <a:pt x="68" y="261"/>
                  <a:pt x="68" y="261"/>
                </a:cubicBezTo>
                <a:cubicBezTo>
                  <a:pt x="67" y="261"/>
                  <a:pt x="67" y="262"/>
                  <a:pt x="68" y="263"/>
                </a:cubicBezTo>
                <a:close/>
                <a:moveTo>
                  <a:pt x="63" y="265"/>
                </a:move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ubicBezTo>
                  <a:pt x="63" y="265"/>
                  <a:pt x="63" y="265"/>
                  <a:pt x="63" y="265"/>
                </a:cubicBezTo>
                <a:close/>
                <a:moveTo>
                  <a:pt x="60" y="267"/>
                </a:moveTo>
                <a:cubicBezTo>
                  <a:pt x="60" y="267"/>
                  <a:pt x="59" y="267"/>
                  <a:pt x="59" y="267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60" y="266"/>
                  <a:pt x="60" y="266"/>
                </a:cubicBezTo>
                <a:cubicBezTo>
                  <a:pt x="60" y="266"/>
                  <a:pt x="59" y="266"/>
                  <a:pt x="60" y="267"/>
                </a:cubicBezTo>
                <a:close/>
                <a:moveTo>
                  <a:pt x="44" y="249"/>
                </a:moveTo>
                <a:cubicBezTo>
                  <a:pt x="44" y="249"/>
                  <a:pt x="44" y="249"/>
                  <a:pt x="44" y="249"/>
                </a:cubicBezTo>
                <a:cubicBezTo>
                  <a:pt x="44" y="249"/>
                  <a:pt x="45" y="249"/>
                  <a:pt x="44" y="248"/>
                </a:cubicBezTo>
                <a:cubicBezTo>
                  <a:pt x="45" y="248"/>
                  <a:pt x="45" y="249"/>
                  <a:pt x="45" y="249"/>
                </a:cubicBezTo>
                <a:cubicBezTo>
                  <a:pt x="45" y="249"/>
                  <a:pt x="44" y="250"/>
                  <a:pt x="44" y="250"/>
                </a:cubicBezTo>
                <a:cubicBezTo>
                  <a:pt x="44" y="250"/>
                  <a:pt x="44" y="250"/>
                  <a:pt x="44" y="249"/>
                </a:cubicBezTo>
                <a:close/>
                <a:moveTo>
                  <a:pt x="58" y="187"/>
                </a:move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ubicBezTo>
                  <a:pt x="58" y="187"/>
                  <a:pt x="58" y="187"/>
                  <a:pt x="58" y="187"/>
                </a:cubicBezTo>
                <a:close/>
                <a:moveTo>
                  <a:pt x="84" y="164"/>
                </a:moveTo>
                <a:cubicBezTo>
                  <a:pt x="84" y="164"/>
                  <a:pt x="85" y="164"/>
                  <a:pt x="85" y="164"/>
                </a:cubicBezTo>
                <a:cubicBezTo>
                  <a:pt x="85" y="164"/>
                  <a:pt x="85" y="164"/>
                  <a:pt x="85" y="164"/>
                </a:cubicBezTo>
                <a:cubicBezTo>
                  <a:pt x="85" y="164"/>
                  <a:pt x="85" y="164"/>
                  <a:pt x="84" y="164"/>
                </a:cubicBezTo>
                <a:close/>
                <a:moveTo>
                  <a:pt x="87" y="137"/>
                </a:moveTo>
                <a:cubicBezTo>
                  <a:pt x="88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8"/>
                  <a:pt x="87" y="138"/>
                  <a:pt x="86" y="138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37"/>
                  <a:pt x="87" y="137"/>
                  <a:pt x="87" y="137"/>
                </a:cubicBezTo>
                <a:close/>
                <a:moveTo>
                  <a:pt x="88" y="137"/>
                </a:moveTo>
                <a:cubicBezTo>
                  <a:pt x="88" y="137"/>
                  <a:pt x="88" y="137"/>
                  <a:pt x="88" y="137"/>
                </a:cubicBezTo>
                <a:cubicBezTo>
                  <a:pt x="88" y="137"/>
                  <a:pt x="88" y="137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9" y="136"/>
                  <a:pt x="88" y="137"/>
                  <a:pt x="88" y="137"/>
                </a:cubicBezTo>
                <a:close/>
                <a:moveTo>
                  <a:pt x="88" y="163"/>
                </a:moveTo>
                <a:cubicBezTo>
                  <a:pt x="88" y="163"/>
                  <a:pt x="88" y="162"/>
                  <a:pt x="88" y="162"/>
                </a:cubicBezTo>
                <a:cubicBezTo>
                  <a:pt x="89" y="162"/>
                  <a:pt x="89" y="163"/>
                  <a:pt x="89" y="163"/>
                </a:cubicBezTo>
                <a:cubicBezTo>
                  <a:pt x="88" y="163"/>
                  <a:pt x="88" y="163"/>
                  <a:pt x="88" y="163"/>
                </a:cubicBezTo>
                <a:cubicBezTo>
                  <a:pt x="88" y="163"/>
                  <a:pt x="88" y="163"/>
                  <a:pt x="88" y="163"/>
                </a:cubicBezTo>
                <a:close/>
                <a:moveTo>
                  <a:pt x="89" y="169"/>
                </a:moveTo>
                <a:cubicBezTo>
                  <a:pt x="89" y="169"/>
                  <a:pt x="89" y="168"/>
                  <a:pt x="90" y="169"/>
                </a:cubicBezTo>
                <a:cubicBezTo>
                  <a:pt x="90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9" y="169"/>
                  <a:pt x="89" y="169"/>
                  <a:pt x="89" y="169"/>
                </a:cubicBezTo>
                <a:cubicBezTo>
                  <a:pt x="88" y="169"/>
                  <a:pt x="88" y="170"/>
                  <a:pt x="87" y="170"/>
                </a:cubicBezTo>
                <a:cubicBezTo>
                  <a:pt x="87" y="170"/>
                  <a:pt x="87" y="170"/>
                  <a:pt x="87" y="169"/>
                </a:cubicBezTo>
                <a:cubicBezTo>
                  <a:pt x="88" y="170"/>
                  <a:pt x="88" y="169"/>
                  <a:pt x="89" y="169"/>
                </a:cubicBezTo>
                <a:close/>
                <a:moveTo>
                  <a:pt x="90" y="168"/>
                </a:moveTo>
                <a:cubicBezTo>
                  <a:pt x="90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89" y="168"/>
                  <a:pt x="90" y="168"/>
                  <a:pt x="90" y="168"/>
                </a:cubicBezTo>
                <a:close/>
                <a:moveTo>
                  <a:pt x="89" y="163"/>
                </a:moveTo>
                <a:cubicBezTo>
                  <a:pt x="89" y="162"/>
                  <a:pt x="89" y="162"/>
                  <a:pt x="90" y="162"/>
                </a:cubicBezTo>
                <a:cubicBezTo>
                  <a:pt x="90" y="162"/>
                  <a:pt x="90" y="162"/>
                  <a:pt x="90" y="162"/>
                </a:cubicBezTo>
                <a:cubicBezTo>
                  <a:pt x="90" y="163"/>
                  <a:pt x="90" y="163"/>
                  <a:pt x="89" y="163"/>
                </a:cubicBezTo>
                <a:cubicBezTo>
                  <a:pt x="89" y="163"/>
                  <a:pt x="89" y="163"/>
                  <a:pt x="89" y="163"/>
                </a:cubicBezTo>
                <a:close/>
                <a:moveTo>
                  <a:pt x="91" y="136"/>
                </a:moveTo>
                <a:cubicBezTo>
                  <a:pt x="91" y="136"/>
                  <a:pt x="92" y="136"/>
                  <a:pt x="92" y="136"/>
                </a:cubicBezTo>
                <a:cubicBezTo>
                  <a:pt x="92" y="136"/>
                  <a:pt x="92" y="136"/>
                  <a:pt x="92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ubicBezTo>
                  <a:pt x="91" y="136"/>
                  <a:pt x="91" y="136"/>
                  <a:pt x="91" y="136"/>
                </a:cubicBezTo>
                <a:close/>
                <a:moveTo>
                  <a:pt x="91" y="135"/>
                </a:move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lose/>
                <a:moveTo>
                  <a:pt x="92" y="120"/>
                </a:moveTo>
                <a:cubicBezTo>
                  <a:pt x="92" y="119"/>
                  <a:pt x="92" y="120"/>
                  <a:pt x="93" y="120"/>
                </a:cubicBezTo>
                <a:cubicBezTo>
                  <a:pt x="93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1" y="120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92" y="120"/>
                  <a:pt x="92" y="120"/>
                  <a:pt x="92" y="120"/>
                </a:cubicBezTo>
                <a:close/>
                <a:moveTo>
                  <a:pt x="93" y="118"/>
                </a:moveTo>
                <a:cubicBezTo>
                  <a:pt x="93" y="118"/>
                  <a:pt x="93" y="119"/>
                  <a:pt x="93" y="119"/>
                </a:cubicBezTo>
                <a:cubicBezTo>
                  <a:pt x="93" y="119"/>
                  <a:pt x="93" y="119"/>
                  <a:pt x="93" y="119"/>
                </a:cubicBezTo>
                <a:cubicBezTo>
                  <a:pt x="93" y="119"/>
                  <a:pt x="93" y="119"/>
                  <a:pt x="92" y="120"/>
                </a:cubicBezTo>
                <a:cubicBezTo>
                  <a:pt x="92" y="120"/>
                  <a:pt x="92" y="120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2" y="119"/>
                  <a:pt x="92" y="118"/>
                  <a:pt x="92" y="118"/>
                </a:cubicBezTo>
                <a:cubicBezTo>
                  <a:pt x="92" y="118"/>
                  <a:pt x="92" y="118"/>
                  <a:pt x="93" y="118"/>
                </a:cubicBezTo>
                <a:close/>
                <a:moveTo>
                  <a:pt x="93" y="117"/>
                </a:move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ubicBezTo>
                  <a:pt x="93" y="117"/>
                  <a:pt x="93" y="117"/>
                  <a:pt x="93" y="117"/>
                </a:cubicBezTo>
                <a:close/>
                <a:moveTo>
                  <a:pt x="93" y="135"/>
                </a:moveTo>
                <a:cubicBezTo>
                  <a:pt x="93" y="135"/>
                  <a:pt x="94" y="135"/>
                  <a:pt x="94" y="135"/>
                </a:cubicBezTo>
                <a:cubicBezTo>
                  <a:pt x="94" y="135"/>
                  <a:pt x="93" y="135"/>
                  <a:pt x="93" y="135"/>
                </a:cubicBezTo>
                <a:cubicBezTo>
                  <a:pt x="93" y="135"/>
                  <a:pt x="93" y="135"/>
                  <a:pt x="93" y="136"/>
                </a:cubicBezTo>
                <a:cubicBezTo>
                  <a:pt x="93" y="136"/>
                  <a:pt x="92" y="136"/>
                  <a:pt x="92" y="136"/>
                </a:cubicBezTo>
                <a:cubicBezTo>
                  <a:pt x="92" y="136"/>
                  <a:pt x="92" y="136"/>
                  <a:pt x="92" y="135"/>
                </a:cubicBezTo>
                <a:cubicBezTo>
                  <a:pt x="92" y="135"/>
                  <a:pt x="93" y="135"/>
                  <a:pt x="93" y="135"/>
                </a:cubicBezTo>
                <a:close/>
                <a:moveTo>
                  <a:pt x="93" y="132"/>
                </a:moveTo>
                <a:cubicBezTo>
                  <a:pt x="93" y="132"/>
                  <a:pt x="93" y="132"/>
                  <a:pt x="94" y="132"/>
                </a:cubicBezTo>
                <a:cubicBezTo>
                  <a:pt x="93" y="132"/>
                  <a:pt x="93" y="133"/>
                  <a:pt x="93" y="133"/>
                </a:cubicBezTo>
                <a:cubicBezTo>
                  <a:pt x="93" y="133"/>
                  <a:pt x="93" y="133"/>
                  <a:pt x="93" y="132"/>
                </a:cubicBezTo>
                <a:close/>
                <a:moveTo>
                  <a:pt x="96" y="118"/>
                </a:moveTo>
                <a:cubicBezTo>
                  <a:pt x="96" y="117"/>
                  <a:pt x="96" y="117"/>
                  <a:pt x="97" y="117"/>
                </a:cubicBezTo>
                <a:cubicBezTo>
                  <a:pt x="97" y="117"/>
                  <a:pt x="97" y="118"/>
                  <a:pt x="96" y="118"/>
                </a:cubicBezTo>
                <a:cubicBezTo>
                  <a:pt x="96" y="118"/>
                  <a:pt x="96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7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6" y="118"/>
                  <a:pt x="96" y="118"/>
                  <a:pt x="96" y="118"/>
                </a:cubicBezTo>
                <a:cubicBezTo>
                  <a:pt x="96" y="118"/>
                  <a:pt x="96" y="118"/>
                  <a:pt x="96" y="118"/>
                </a:cubicBezTo>
                <a:close/>
                <a:moveTo>
                  <a:pt x="96" y="116"/>
                </a:moveTo>
                <a:cubicBezTo>
                  <a:pt x="96" y="116"/>
                  <a:pt x="96" y="116"/>
                  <a:pt x="96" y="116"/>
                </a:cubicBezTo>
                <a:cubicBezTo>
                  <a:pt x="96" y="116"/>
                  <a:pt x="96" y="117"/>
                  <a:pt x="96" y="117"/>
                </a:cubicBezTo>
                <a:cubicBezTo>
                  <a:pt x="96" y="117"/>
                  <a:pt x="96" y="116"/>
                  <a:pt x="96" y="116"/>
                </a:cubicBezTo>
                <a:close/>
                <a:moveTo>
                  <a:pt x="98" y="117"/>
                </a:moveTo>
                <a:cubicBezTo>
                  <a:pt x="98" y="117"/>
                  <a:pt x="99" y="117"/>
                  <a:pt x="99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6"/>
                  <a:pt x="99" y="116"/>
                  <a:pt x="100" y="116"/>
                </a:cubicBezTo>
                <a:cubicBezTo>
                  <a:pt x="100" y="116"/>
                  <a:pt x="100" y="116"/>
                  <a:pt x="100" y="116"/>
                </a:cubicBezTo>
                <a:cubicBezTo>
                  <a:pt x="99" y="116"/>
                  <a:pt x="99" y="116"/>
                  <a:pt x="99" y="116"/>
                </a:cubicBezTo>
                <a:cubicBezTo>
                  <a:pt x="99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8" y="106"/>
                </a:moveTo>
                <a:cubicBezTo>
                  <a:pt x="99" y="106"/>
                  <a:pt x="99" y="106"/>
                  <a:pt x="99" y="106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7"/>
                  <a:pt x="99" y="107"/>
                  <a:pt x="99" y="107"/>
                </a:cubicBezTo>
                <a:cubicBezTo>
                  <a:pt x="98" y="106"/>
                  <a:pt x="98" y="106"/>
                  <a:pt x="98" y="106"/>
                </a:cubicBezTo>
                <a:close/>
                <a:moveTo>
                  <a:pt x="100" y="117"/>
                </a:move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ubicBezTo>
                  <a:pt x="100" y="117"/>
                  <a:pt x="100" y="117"/>
                  <a:pt x="100" y="117"/>
                </a:cubicBezTo>
                <a:close/>
                <a:moveTo>
                  <a:pt x="100" y="118"/>
                </a:move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ubicBezTo>
                  <a:pt x="100" y="118"/>
                  <a:pt x="100" y="118"/>
                  <a:pt x="100" y="118"/>
                </a:cubicBezTo>
                <a:close/>
                <a:moveTo>
                  <a:pt x="100" y="160"/>
                </a:moveTo>
                <a:cubicBezTo>
                  <a:pt x="100" y="160"/>
                  <a:pt x="100" y="160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00" y="160"/>
                  <a:pt x="100" y="160"/>
                  <a:pt x="100" y="160"/>
                </a:cubicBezTo>
                <a:close/>
                <a:moveTo>
                  <a:pt x="103" y="107"/>
                </a:move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ubicBezTo>
                  <a:pt x="103" y="107"/>
                  <a:pt x="103" y="107"/>
                  <a:pt x="103" y="107"/>
                </a:cubicBezTo>
                <a:close/>
                <a:moveTo>
                  <a:pt x="103" y="106"/>
                </a:move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ubicBezTo>
                  <a:pt x="103" y="106"/>
                  <a:pt x="103" y="106"/>
                  <a:pt x="103" y="106"/>
                </a:cubicBezTo>
                <a:close/>
                <a:moveTo>
                  <a:pt x="105" y="107"/>
                </a:moveTo>
                <a:cubicBezTo>
                  <a:pt x="105" y="107"/>
                  <a:pt x="105" y="107"/>
                  <a:pt x="105" y="107"/>
                </a:cubicBezTo>
                <a:cubicBezTo>
                  <a:pt x="105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6"/>
                  <a:pt x="105" y="106"/>
                  <a:pt x="105" y="107"/>
                </a:cubicBezTo>
                <a:close/>
                <a:moveTo>
                  <a:pt x="111" y="271"/>
                </a:moveTo>
                <a:cubicBezTo>
                  <a:pt x="111" y="271"/>
                  <a:pt x="111" y="271"/>
                  <a:pt x="111" y="271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1" y="270"/>
                  <a:pt x="111" y="270"/>
                </a:cubicBezTo>
                <a:cubicBezTo>
                  <a:pt x="111" y="270"/>
                  <a:pt x="112" y="270"/>
                  <a:pt x="112" y="270"/>
                </a:cubicBezTo>
                <a:cubicBezTo>
                  <a:pt x="112" y="270"/>
                  <a:pt x="112" y="269"/>
                  <a:pt x="112" y="269"/>
                </a:cubicBezTo>
                <a:cubicBezTo>
                  <a:pt x="112" y="270"/>
                  <a:pt x="112" y="270"/>
                  <a:pt x="112" y="270"/>
                </a:cubicBezTo>
                <a:cubicBezTo>
                  <a:pt x="112" y="270"/>
                  <a:pt x="112" y="270"/>
                  <a:pt x="112" y="271"/>
                </a:cubicBezTo>
                <a:cubicBezTo>
                  <a:pt x="111" y="271"/>
                  <a:pt x="111" y="271"/>
                  <a:pt x="111" y="271"/>
                </a:cubicBezTo>
                <a:close/>
                <a:moveTo>
                  <a:pt x="103" y="273"/>
                </a:move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ubicBezTo>
                  <a:pt x="103" y="273"/>
                  <a:pt x="103" y="273"/>
                  <a:pt x="103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ubicBezTo>
                  <a:pt x="97" y="273"/>
                  <a:pt x="97" y="273"/>
                  <a:pt x="97" y="273"/>
                </a:cubicBezTo>
                <a:close/>
                <a:moveTo>
                  <a:pt x="97" y="273"/>
                </a:moveTo>
                <a:cubicBezTo>
                  <a:pt x="97" y="273"/>
                  <a:pt x="97" y="273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4"/>
                </a:cubicBezTo>
                <a:cubicBezTo>
                  <a:pt x="97" y="274"/>
                  <a:pt x="97" y="274"/>
                  <a:pt x="97" y="273"/>
                </a:cubicBezTo>
                <a:close/>
                <a:moveTo>
                  <a:pt x="73" y="262"/>
                </a:move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ubicBezTo>
                  <a:pt x="73" y="262"/>
                  <a:pt x="73" y="262"/>
                  <a:pt x="73" y="262"/>
                </a:cubicBezTo>
                <a:close/>
                <a:moveTo>
                  <a:pt x="72" y="262"/>
                </a:moveTo>
                <a:cubicBezTo>
                  <a:pt x="72" y="263"/>
                  <a:pt x="71" y="263"/>
                  <a:pt x="71" y="263"/>
                </a:cubicBezTo>
                <a:cubicBezTo>
                  <a:pt x="71" y="263"/>
                  <a:pt x="71" y="263"/>
                  <a:pt x="71" y="263"/>
                </a:cubicBezTo>
                <a:cubicBezTo>
                  <a:pt x="71" y="263"/>
                  <a:pt x="71" y="262"/>
                  <a:pt x="71" y="262"/>
                </a:cubicBezTo>
                <a:cubicBezTo>
                  <a:pt x="71" y="262"/>
                  <a:pt x="71" y="262"/>
                  <a:pt x="72" y="262"/>
                </a:cubicBezTo>
                <a:cubicBezTo>
                  <a:pt x="71" y="262"/>
                  <a:pt x="71" y="262"/>
                  <a:pt x="71" y="262"/>
                </a:cubicBezTo>
                <a:cubicBezTo>
                  <a:pt x="72" y="262"/>
                  <a:pt x="72" y="261"/>
                  <a:pt x="73" y="261"/>
                </a:cubicBezTo>
                <a:cubicBezTo>
                  <a:pt x="73" y="261"/>
                  <a:pt x="73" y="261"/>
                  <a:pt x="73" y="261"/>
                </a:cubicBezTo>
                <a:cubicBezTo>
                  <a:pt x="72" y="261"/>
                  <a:pt x="72" y="262"/>
                  <a:pt x="72" y="262"/>
                </a:cubicBezTo>
                <a:cubicBezTo>
                  <a:pt x="72" y="262"/>
                  <a:pt x="72" y="262"/>
                  <a:pt x="72" y="262"/>
                </a:cubicBezTo>
                <a:close/>
                <a:moveTo>
                  <a:pt x="87" y="165"/>
                </a:moveTo>
                <a:cubicBezTo>
                  <a:pt x="86" y="164"/>
                  <a:pt x="86" y="164"/>
                  <a:pt x="86" y="164"/>
                </a:cubicBezTo>
                <a:cubicBezTo>
                  <a:pt x="86" y="164"/>
                  <a:pt x="86" y="164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87" y="163"/>
                  <a:pt x="87" y="164"/>
                  <a:pt x="87" y="165"/>
                </a:cubicBezTo>
                <a:close/>
                <a:moveTo>
                  <a:pt x="95" y="119"/>
                </a:moveTo>
                <a:cubicBezTo>
                  <a:pt x="95" y="119"/>
                  <a:pt x="95" y="120"/>
                  <a:pt x="95" y="120"/>
                </a:cubicBezTo>
                <a:cubicBezTo>
                  <a:pt x="95" y="120"/>
                  <a:pt x="95" y="119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20"/>
                  <a:pt x="94" y="120"/>
                  <a:pt x="94" y="120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5" y="119"/>
                  <a:pt x="95" y="119"/>
                  <a:pt x="95" y="119"/>
                </a:cubicBezTo>
                <a:close/>
                <a:moveTo>
                  <a:pt x="95" y="118"/>
                </a:move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5" y="118"/>
                </a:cubicBezTo>
                <a:cubicBezTo>
                  <a:pt x="95" y="118"/>
                  <a:pt x="95" y="118"/>
                  <a:pt x="94" y="119"/>
                </a:cubicBezTo>
                <a:cubicBezTo>
                  <a:pt x="94" y="118"/>
                  <a:pt x="95" y="118"/>
                  <a:pt x="95" y="118"/>
                </a:cubicBezTo>
                <a:close/>
                <a:moveTo>
                  <a:pt x="94" y="110"/>
                </a:moveTo>
                <a:cubicBezTo>
                  <a:pt x="94" y="110"/>
                  <a:pt x="95" y="110"/>
                  <a:pt x="95" y="110"/>
                </a:cubicBezTo>
                <a:cubicBezTo>
                  <a:pt x="95" y="110"/>
                  <a:pt x="94" y="110"/>
                  <a:pt x="94" y="110"/>
                </a:cubicBezTo>
                <a:cubicBezTo>
                  <a:pt x="94" y="110"/>
                  <a:pt x="94" y="110"/>
                  <a:pt x="94" y="110"/>
                </a:cubicBezTo>
                <a:close/>
                <a:moveTo>
                  <a:pt x="95" y="110"/>
                </a:moveTo>
                <a:cubicBezTo>
                  <a:pt x="95" y="109"/>
                  <a:pt x="95" y="109"/>
                  <a:pt x="95" y="109"/>
                </a:cubicBezTo>
                <a:cubicBezTo>
                  <a:pt x="95" y="109"/>
                  <a:pt x="95" y="109"/>
                  <a:pt x="95" y="110"/>
                </a:cubicBezTo>
                <a:close/>
                <a:moveTo>
                  <a:pt x="95" y="134"/>
                </a:moveTo>
                <a:cubicBezTo>
                  <a:pt x="95" y="135"/>
                  <a:pt x="94" y="135"/>
                  <a:pt x="94" y="134"/>
                </a:cubicBezTo>
                <a:cubicBezTo>
                  <a:pt x="95" y="134"/>
                  <a:pt x="95" y="135"/>
                  <a:pt x="95" y="134"/>
                </a:cubicBezTo>
                <a:close/>
                <a:moveTo>
                  <a:pt x="94" y="135"/>
                </a:move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ubicBezTo>
                  <a:pt x="94" y="135"/>
                  <a:pt x="94" y="135"/>
                  <a:pt x="94" y="135"/>
                </a:cubicBezTo>
                <a:close/>
                <a:moveTo>
                  <a:pt x="96" y="166"/>
                </a:moveTo>
                <a:cubicBezTo>
                  <a:pt x="96" y="166"/>
                  <a:pt x="96" y="166"/>
                  <a:pt x="97" y="166"/>
                </a:cubicBezTo>
                <a:cubicBezTo>
                  <a:pt x="96" y="166"/>
                  <a:pt x="95" y="167"/>
                  <a:pt x="94" y="167"/>
                </a:cubicBezTo>
                <a:cubicBezTo>
                  <a:pt x="95" y="167"/>
                  <a:pt x="95" y="166"/>
                  <a:pt x="96" y="166"/>
                </a:cubicBezTo>
                <a:close/>
                <a:moveTo>
                  <a:pt x="106" y="273"/>
                </a:moveTo>
                <a:cubicBezTo>
                  <a:pt x="106" y="273"/>
                  <a:pt x="106" y="273"/>
                  <a:pt x="106" y="273"/>
                </a:cubicBezTo>
                <a:cubicBezTo>
                  <a:pt x="106" y="273"/>
                  <a:pt x="106" y="272"/>
                  <a:pt x="106" y="272"/>
                </a:cubicBezTo>
                <a:cubicBezTo>
                  <a:pt x="106" y="272"/>
                  <a:pt x="106" y="273"/>
                  <a:pt x="106" y="273"/>
                </a:cubicBezTo>
                <a:close/>
                <a:moveTo>
                  <a:pt x="53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3" y="235"/>
                  <a:pt x="53" y="235"/>
                </a:cubicBezTo>
                <a:cubicBezTo>
                  <a:pt x="53" y="235"/>
                  <a:pt x="53" y="235"/>
                  <a:pt x="53" y="235"/>
                </a:cubicBezTo>
                <a:close/>
                <a:moveTo>
                  <a:pt x="57" y="235"/>
                </a:moveTo>
                <a:cubicBezTo>
                  <a:pt x="57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6" y="235"/>
                </a:cubicBezTo>
                <a:cubicBezTo>
                  <a:pt x="56" y="235"/>
                  <a:pt x="56" y="235"/>
                  <a:pt x="55" y="235"/>
                </a:cubicBezTo>
                <a:cubicBezTo>
                  <a:pt x="56" y="234"/>
                  <a:pt x="57" y="235"/>
                  <a:pt x="57" y="234"/>
                </a:cubicBezTo>
                <a:cubicBezTo>
                  <a:pt x="57" y="234"/>
                  <a:pt x="57" y="234"/>
                  <a:pt x="57" y="235"/>
                </a:cubicBezTo>
                <a:cubicBezTo>
                  <a:pt x="57" y="235"/>
                  <a:pt x="57" y="235"/>
                  <a:pt x="57" y="235"/>
                </a:cubicBezTo>
                <a:close/>
                <a:moveTo>
                  <a:pt x="57" y="233"/>
                </a:move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8" y="233"/>
                  <a:pt x="58" y="233"/>
                </a:cubicBezTo>
                <a:cubicBezTo>
                  <a:pt x="58" y="233"/>
                  <a:pt x="57" y="233"/>
                  <a:pt x="57" y="233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5" y="235"/>
                </a:move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ubicBezTo>
                  <a:pt x="55" y="235"/>
                  <a:pt x="55" y="235"/>
                  <a:pt x="55" y="235"/>
                </a:cubicBezTo>
                <a:close/>
                <a:moveTo>
                  <a:pt x="50" y="237"/>
                </a:moveTo>
                <a:cubicBezTo>
                  <a:pt x="50" y="237"/>
                  <a:pt x="50" y="237"/>
                  <a:pt x="50" y="237"/>
                </a:cubicBezTo>
                <a:cubicBezTo>
                  <a:pt x="50" y="236"/>
                  <a:pt x="50" y="236"/>
                  <a:pt x="50" y="236"/>
                </a:cubicBezTo>
                <a:cubicBezTo>
                  <a:pt x="50" y="236"/>
                  <a:pt x="50" y="236"/>
                  <a:pt x="50" y="237"/>
                </a:cubicBezTo>
                <a:close/>
                <a:moveTo>
                  <a:pt x="72" y="260"/>
                </a:move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1"/>
                </a:cubicBezTo>
                <a:cubicBezTo>
                  <a:pt x="72" y="261"/>
                  <a:pt x="72" y="261"/>
                  <a:pt x="72" y="260"/>
                </a:cubicBezTo>
                <a:close/>
                <a:moveTo>
                  <a:pt x="106" y="271"/>
                </a:move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2"/>
                </a:cubicBezTo>
                <a:cubicBezTo>
                  <a:pt x="106" y="272"/>
                  <a:pt x="106" y="272"/>
                  <a:pt x="106" y="271"/>
                </a:cubicBezTo>
                <a:close/>
                <a:moveTo>
                  <a:pt x="107" y="272"/>
                </a:move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2"/>
                  <a:pt x="107" y="272"/>
                </a:cubicBezTo>
                <a:close/>
                <a:moveTo>
                  <a:pt x="108" y="271"/>
                </a:moveTo>
                <a:cubicBezTo>
                  <a:pt x="108" y="271"/>
                  <a:pt x="108" y="271"/>
                  <a:pt x="108" y="272"/>
                </a:cubicBezTo>
                <a:cubicBezTo>
                  <a:pt x="108" y="272"/>
                  <a:pt x="108" y="272"/>
                  <a:pt x="108" y="272"/>
                </a:cubicBezTo>
                <a:cubicBezTo>
                  <a:pt x="107" y="272"/>
                  <a:pt x="107" y="272"/>
                  <a:pt x="107" y="272"/>
                </a:cubicBezTo>
                <a:cubicBezTo>
                  <a:pt x="107" y="272"/>
                  <a:pt x="107" y="271"/>
                  <a:pt x="107" y="271"/>
                </a:cubicBezTo>
                <a:cubicBezTo>
                  <a:pt x="108" y="271"/>
                  <a:pt x="108" y="271"/>
                  <a:pt x="109" y="271"/>
                </a:cubicBezTo>
                <a:cubicBezTo>
                  <a:pt x="109" y="271"/>
                  <a:pt x="109" y="271"/>
                  <a:pt x="108" y="271"/>
                </a:cubicBezTo>
                <a:close/>
                <a:moveTo>
                  <a:pt x="97" y="117"/>
                </a:move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7" y="117"/>
                  <a:pt x="97" y="117"/>
                  <a:pt x="97" y="117"/>
                </a:cubicBezTo>
                <a:close/>
                <a:moveTo>
                  <a:pt x="97" y="122"/>
                </a:moveTo>
                <a:cubicBezTo>
                  <a:pt x="97" y="122"/>
                  <a:pt x="97" y="122"/>
                  <a:pt x="96" y="122"/>
                </a:cubicBezTo>
                <a:cubicBezTo>
                  <a:pt x="96" y="122"/>
                  <a:pt x="97" y="122"/>
                  <a:pt x="97" y="122"/>
                </a:cubicBezTo>
                <a:close/>
                <a:moveTo>
                  <a:pt x="94" y="169"/>
                </a:moveTo>
                <a:cubicBezTo>
                  <a:pt x="94" y="169"/>
                  <a:pt x="94" y="168"/>
                  <a:pt x="93" y="168"/>
                </a:cubicBezTo>
                <a:cubicBezTo>
                  <a:pt x="93" y="168"/>
                  <a:pt x="93" y="168"/>
                  <a:pt x="94" y="168"/>
                </a:cubicBezTo>
                <a:cubicBezTo>
                  <a:pt x="94" y="168"/>
                  <a:pt x="94" y="168"/>
                  <a:pt x="94" y="169"/>
                </a:cubicBezTo>
                <a:close/>
                <a:moveTo>
                  <a:pt x="93" y="168"/>
                </a:moveTo>
                <a:cubicBezTo>
                  <a:pt x="93" y="168"/>
                  <a:pt x="93" y="168"/>
                  <a:pt x="93" y="168"/>
                </a:cubicBezTo>
                <a:cubicBezTo>
                  <a:pt x="93" y="168"/>
                  <a:pt x="93" y="168"/>
                  <a:pt x="93" y="168"/>
                </a:cubicBezTo>
                <a:close/>
                <a:moveTo>
                  <a:pt x="54" y="235"/>
                </a:move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ubicBezTo>
                  <a:pt x="54" y="235"/>
                  <a:pt x="54" y="235"/>
                  <a:pt x="54" y="235"/>
                </a:cubicBezTo>
                <a:close/>
                <a:moveTo>
                  <a:pt x="103" y="271"/>
                </a:moveTo>
                <a:cubicBezTo>
                  <a:pt x="104" y="272"/>
                  <a:pt x="103" y="272"/>
                  <a:pt x="103" y="273"/>
                </a:cubicBezTo>
                <a:cubicBezTo>
                  <a:pt x="103" y="272"/>
                  <a:pt x="103" y="272"/>
                  <a:pt x="103" y="272"/>
                </a:cubicBezTo>
                <a:cubicBezTo>
                  <a:pt x="103" y="272"/>
                  <a:pt x="103" y="272"/>
                  <a:pt x="103" y="271"/>
                </a:cubicBezTo>
                <a:close/>
                <a:moveTo>
                  <a:pt x="104" y="274"/>
                </a:moveTo>
                <a:cubicBezTo>
                  <a:pt x="105" y="273"/>
                  <a:pt x="105" y="273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5" y="274"/>
                  <a:pt x="105" y="274"/>
                  <a:pt x="104" y="274"/>
                </a:cubicBezTo>
                <a:close/>
                <a:moveTo>
                  <a:pt x="99" y="117"/>
                </a:moveTo>
                <a:cubicBezTo>
                  <a:pt x="99" y="117"/>
                  <a:pt x="100" y="118"/>
                  <a:pt x="100" y="118"/>
                </a:cubicBezTo>
                <a:cubicBezTo>
                  <a:pt x="99" y="118"/>
                  <a:pt x="99" y="118"/>
                  <a:pt x="99" y="117"/>
                </a:cubicBezTo>
                <a:close/>
                <a:moveTo>
                  <a:pt x="98" y="117"/>
                </a:move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8" y="117"/>
                  <a:pt x="98" y="117"/>
                  <a:pt x="98" y="117"/>
                </a:cubicBezTo>
                <a:close/>
                <a:moveTo>
                  <a:pt x="97" y="118"/>
                </a:moveTo>
                <a:cubicBezTo>
                  <a:pt x="97" y="118"/>
                  <a:pt x="97" y="118"/>
                  <a:pt x="97" y="118"/>
                </a:cubicBezTo>
                <a:cubicBezTo>
                  <a:pt x="97" y="118"/>
                  <a:pt x="97" y="117"/>
                  <a:pt x="97" y="117"/>
                </a:cubicBezTo>
                <a:cubicBezTo>
                  <a:pt x="97" y="117"/>
                  <a:pt x="97" y="118"/>
                  <a:pt x="97" y="118"/>
                </a:cubicBezTo>
                <a:close/>
                <a:moveTo>
                  <a:pt x="97" y="107"/>
                </a:moveTo>
                <a:cubicBezTo>
                  <a:pt x="97" y="107"/>
                  <a:pt x="97" y="107"/>
                  <a:pt x="9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8" y="107"/>
                  <a:pt x="97" y="107"/>
                  <a:pt x="97" y="107"/>
                </a:cubicBezTo>
                <a:close/>
                <a:moveTo>
                  <a:pt x="97" y="116"/>
                </a:moveTo>
                <a:cubicBezTo>
                  <a:pt x="97" y="116"/>
                  <a:pt x="97" y="117"/>
                  <a:pt x="97" y="117"/>
                </a:cubicBezTo>
                <a:cubicBezTo>
                  <a:pt x="97" y="117"/>
                  <a:pt x="96" y="117"/>
                  <a:pt x="96" y="117"/>
                </a:cubicBezTo>
                <a:cubicBezTo>
                  <a:pt x="96" y="117"/>
                  <a:pt x="96" y="116"/>
                  <a:pt x="97" y="116"/>
                </a:cubicBezTo>
                <a:close/>
                <a:moveTo>
                  <a:pt x="95" y="108"/>
                </a:moveTo>
                <a:cubicBezTo>
                  <a:pt x="95" y="108"/>
                  <a:pt x="94" y="108"/>
                  <a:pt x="94" y="109"/>
                </a:cubicBezTo>
                <a:cubicBezTo>
                  <a:pt x="94" y="109"/>
                  <a:pt x="94" y="109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4" y="108"/>
                  <a:pt x="94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lose/>
                <a:moveTo>
                  <a:pt x="94" y="132"/>
                </a:move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lose/>
                <a:moveTo>
                  <a:pt x="91" y="135"/>
                </a:move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2" y="135"/>
                  <a:pt x="92" y="135"/>
                </a:cubicBezTo>
                <a:cubicBezTo>
                  <a:pt x="92" y="135"/>
                  <a:pt x="91" y="135"/>
                  <a:pt x="91" y="135"/>
                </a:cubicBezTo>
                <a:close/>
                <a:moveTo>
                  <a:pt x="86" y="160"/>
                </a:move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7" y="160"/>
                </a:cubicBezTo>
                <a:cubicBezTo>
                  <a:pt x="87" y="160"/>
                  <a:pt x="87" y="160"/>
                  <a:pt x="86" y="160"/>
                </a:cubicBezTo>
                <a:cubicBezTo>
                  <a:pt x="86" y="160"/>
                  <a:pt x="86" y="160"/>
                  <a:pt x="86" y="160"/>
                </a:cubicBezTo>
                <a:close/>
                <a:moveTo>
                  <a:pt x="85" y="137"/>
                </a:moveTo>
                <a:cubicBezTo>
                  <a:pt x="85" y="137"/>
                  <a:pt x="85" y="137"/>
                  <a:pt x="85" y="137"/>
                </a:cubicBezTo>
                <a:cubicBezTo>
                  <a:pt x="86" y="137"/>
                  <a:pt x="86" y="137"/>
                  <a:pt x="86" y="137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7"/>
                  <a:pt x="86" y="137"/>
                  <a:pt x="85" y="137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85" y="162"/>
                </a:move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ubicBezTo>
                  <a:pt x="85" y="162"/>
                  <a:pt x="85" y="162"/>
                  <a:pt x="85" y="162"/>
                </a:cubicBezTo>
                <a:close/>
                <a:moveTo>
                  <a:pt x="85" y="163"/>
                </a:move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3"/>
                  <a:pt x="85" y="163"/>
                  <a:pt x="85" y="163"/>
                </a:cubicBezTo>
                <a:close/>
                <a:moveTo>
                  <a:pt x="78" y="174"/>
                </a:moveTo>
                <a:cubicBezTo>
                  <a:pt x="78" y="174"/>
                  <a:pt x="78" y="174"/>
                  <a:pt x="79" y="174"/>
                </a:cubicBezTo>
                <a:cubicBezTo>
                  <a:pt x="78" y="174"/>
                  <a:pt x="78" y="174"/>
                  <a:pt x="78" y="174"/>
                </a:cubicBezTo>
                <a:close/>
                <a:moveTo>
                  <a:pt x="74" y="167"/>
                </a:move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7"/>
                  <a:pt x="74" y="167"/>
                </a:cubicBezTo>
                <a:cubicBezTo>
                  <a:pt x="74" y="167"/>
                  <a:pt x="74" y="167"/>
                  <a:pt x="74" y="167"/>
                </a:cubicBezTo>
                <a:close/>
                <a:moveTo>
                  <a:pt x="72" y="171"/>
                </a:moveTo>
                <a:cubicBezTo>
                  <a:pt x="72" y="171"/>
                  <a:pt x="72" y="171"/>
                  <a:pt x="73" y="171"/>
                </a:cubicBezTo>
                <a:cubicBezTo>
                  <a:pt x="73" y="171"/>
                  <a:pt x="72" y="171"/>
                  <a:pt x="72" y="171"/>
                </a:cubicBezTo>
                <a:close/>
                <a:moveTo>
                  <a:pt x="57" y="187"/>
                </a:moveTo>
                <a:cubicBezTo>
                  <a:pt x="57" y="187"/>
                  <a:pt x="58" y="187"/>
                  <a:pt x="58" y="187"/>
                </a:cubicBezTo>
                <a:cubicBezTo>
                  <a:pt x="58" y="187"/>
                  <a:pt x="57" y="187"/>
                  <a:pt x="57" y="187"/>
                </a:cubicBezTo>
                <a:close/>
                <a:moveTo>
                  <a:pt x="56" y="180"/>
                </a:moveTo>
                <a:cubicBezTo>
                  <a:pt x="56" y="180"/>
                  <a:pt x="56" y="181"/>
                  <a:pt x="56" y="180"/>
                </a:cubicBezTo>
                <a:cubicBezTo>
                  <a:pt x="55" y="180"/>
                  <a:pt x="56" y="179"/>
                  <a:pt x="57" y="179"/>
                </a:cubicBezTo>
                <a:lnTo>
                  <a:pt x="56" y="180"/>
                </a:lnTo>
                <a:close/>
                <a:moveTo>
                  <a:pt x="56" y="187"/>
                </a:moveTo>
                <a:cubicBezTo>
                  <a:pt x="56" y="188"/>
                  <a:pt x="56" y="188"/>
                  <a:pt x="56" y="188"/>
                </a:cubicBezTo>
                <a:cubicBezTo>
                  <a:pt x="56" y="188"/>
                  <a:pt x="55" y="188"/>
                  <a:pt x="55" y="188"/>
                </a:cubicBezTo>
                <a:cubicBezTo>
                  <a:pt x="55" y="188"/>
                  <a:pt x="55" y="188"/>
                  <a:pt x="55" y="188"/>
                </a:cubicBezTo>
                <a:cubicBezTo>
                  <a:pt x="55" y="187"/>
                  <a:pt x="55" y="188"/>
                  <a:pt x="56" y="187"/>
                </a:cubicBezTo>
                <a:close/>
                <a:moveTo>
                  <a:pt x="68" y="261"/>
                </a:moveTo>
                <a:cubicBezTo>
                  <a:pt x="70" y="261"/>
                  <a:pt x="70" y="260"/>
                  <a:pt x="72" y="261"/>
                </a:cubicBezTo>
                <a:cubicBezTo>
                  <a:pt x="70" y="261"/>
                  <a:pt x="69" y="263"/>
                  <a:pt x="68" y="262"/>
                </a:cubicBezTo>
                <a:cubicBezTo>
                  <a:pt x="68" y="262"/>
                  <a:pt x="68" y="261"/>
                  <a:pt x="68" y="261"/>
                </a:cubicBezTo>
                <a:close/>
                <a:moveTo>
                  <a:pt x="90" y="271"/>
                </a:moveTo>
                <a:cubicBezTo>
                  <a:pt x="90" y="272"/>
                  <a:pt x="90" y="272"/>
                  <a:pt x="89" y="272"/>
                </a:cubicBezTo>
                <a:cubicBezTo>
                  <a:pt x="89" y="271"/>
                  <a:pt x="90" y="271"/>
                  <a:pt x="90" y="271"/>
                </a:cubicBezTo>
                <a:close/>
                <a:moveTo>
                  <a:pt x="95" y="277"/>
                </a:moveTo>
                <a:cubicBezTo>
                  <a:pt x="94" y="277"/>
                  <a:pt x="94" y="277"/>
                  <a:pt x="94" y="277"/>
                </a:cubicBezTo>
                <a:cubicBezTo>
                  <a:pt x="94" y="277"/>
                  <a:pt x="94" y="277"/>
                  <a:pt x="95" y="277"/>
                </a:cubicBezTo>
                <a:close/>
                <a:moveTo>
                  <a:pt x="98" y="275"/>
                </a:moveTo>
                <a:cubicBezTo>
                  <a:pt x="98" y="275"/>
                  <a:pt x="98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5"/>
                  <a:pt x="99" y="275"/>
                  <a:pt x="99" y="275"/>
                </a:cubicBezTo>
                <a:cubicBezTo>
                  <a:pt x="99" y="274"/>
                  <a:pt x="99" y="274"/>
                  <a:pt x="99" y="274"/>
                </a:cubicBezTo>
                <a:cubicBezTo>
                  <a:pt x="99" y="274"/>
                  <a:pt x="100" y="274"/>
                  <a:pt x="100" y="274"/>
                </a:cubicBezTo>
                <a:cubicBezTo>
                  <a:pt x="100" y="274"/>
                  <a:pt x="100" y="274"/>
                  <a:pt x="101" y="274"/>
                </a:cubicBezTo>
                <a:cubicBezTo>
                  <a:pt x="101" y="274"/>
                  <a:pt x="100" y="274"/>
                  <a:pt x="100" y="274"/>
                </a:cubicBezTo>
                <a:cubicBezTo>
                  <a:pt x="101" y="274"/>
                  <a:pt x="101" y="273"/>
                  <a:pt x="101" y="273"/>
                </a:cubicBezTo>
                <a:cubicBezTo>
                  <a:pt x="102" y="274"/>
                  <a:pt x="102" y="274"/>
                  <a:pt x="102" y="273"/>
                </a:cubicBezTo>
                <a:cubicBezTo>
                  <a:pt x="102" y="273"/>
                  <a:pt x="103" y="273"/>
                  <a:pt x="103" y="274"/>
                </a:cubicBezTo>
                <a:cubicBezTo>
                  <a:pt x="103" y="273"/>
                  <a:pt x="103" y="273"/>
                  <a:pt x="104" y="273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3" y="274"/>
                  <a:pt x="103" y="273"/>
                  <a:pt x="103" y="274"/>
                </a:cubicBezTo>
                <a:cubicBezTo>
                  <a:pt x="103" y="275"/>
                  <a:pt x="103" y="273"/>
                  <a:pt x="104" y="274"/>
                </a:cubicBezTo>
                <a:cubicBezTo>
                  <a:pt x="104" y="274"/>
                  <a:pt x="104" y="274"/>
                  <a:pt x="104" y="273"/>
                </a:cubicBezTo>
                <a:cubicBezTo>
                  <a:pt x="104" y="273"/>
                  <a:pt x="104" y="273"/>
                  <a:pt x="104" y="274"/>
                </a:cubicBezTo>
                <a:cubicBezTo>
                  <a:pt x="104" y="273"/>
                  <a:pt x="104" y="273"/>
                  <a:pt x="104" y="273"/>
                </a:cubicBezTo>
                <a:cubicBezTo>
                  <a:pt x="104" y="274"/>
                  <a:pt x="104" y="274"/>
                  <a:pt x="104" y="275"/>
                </a:cubicBezTo>
                <a:cubicBezTo>
                  <a:pt x="104" y="275"/>
                  <a:pt x="104" y="275"/>
                  <a:pt x="104" y="275"/>
                </a:cubicBezTo>
                <a:cubicBezTo>
                  <a:pt x="104" y="275"/>
                  <a:pt x="104" y="274"/>
                  <a:pt x="104" y="274"/>
                </a:cubicBezTo>
                <a:cubicBezTo>
                  <a:pt x="104" y="274"/>
                  <a:pt x="104" y="274"/>
                  <a:pt x="104" y="274"/>
                </a:cubicBezTo>
                <a:cubicBezTo>
                  <a:pt x="104" y="274"/>
                  <a:pt x="103" y="275"/>
                  <a:pt x="103" y="275"/>
                </a:cubicBezTo>
                <a:cubicBezTo>
                  <a:pt x="103" y="275"/>
                  <a:pt x="103" y="275"/>
                  <a:pt x="103" y="275"/>
                </a:cubicBezTo>
                <a:cubicBezTo>
                  <a:pt x="103" y="275"/>
                  <a:pt x="103" y="275"/>
                  <a:pt x="103" y="274"/>
                </a:cubicBezTo>
                <a:cubicBezTo>
                  <a:pt x="103" y="274"/>
                  <a:pt x="103" y="274"/>
                  <a:pt x="102" y="274"/>
                </a:cubicBezTo>
                <a:cubicBezTo>
                  <a:pt x="102" y="274"/>
                  <a:pt x="102" y="274"/>
                  <a:pt x="102" y="274"/>
                </a:cubicBezTo>
                <a:cubicBezTo>
                  <a:pt x="102" y="274"/>
                  <a:pt x="102" y="275"/>
                  <a:pt x="102" y="275"/>
                </a:cubicBezTo>
                <a:cubicBezTo>
                  <a:pt x="101" y="275"/>
                  <a:pt x="101" y="275"/>
                  <a:pt x="101" y="276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2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5"/>
                  <a:pt x="101" y="275"/>
                  <a:pt x="101" y="275"/>
                </a:cubicBezTo>
                <a:cubicBezTo>
                  <a:pt x="101" y="276"/>
                  <a:pt x="99" y="277"/>
                  <a:pt x="98" y="276"/>
                </a:cubicBezTo>
                <a:cubicBezTo>
                  <a:pt x="98" y="276"/>
                  <a:pt x="97" y="275"/>
                  <a:pt x="97" y="276"/>
                </a:cubicBezTo>
                <a:cubicBezTo>
                  <a:pt x="97" y="276"/>
                  <a:pt x="97" y="276"/>
                  <a:pt x="96" y="276"/>
                </a:cubicBezTo>
                <a:cubicBezTo>
                  <a:pt x="97" y="276"/>
                  <a:pt x="98" y="275"/>
                  <a:pt x="98" y="275"/>
                </a:cubicBezTo>
                <a:close/>
                <a:moveTo>
                  <a:pt x="276" y="11"/>
                </a:moveTo>
                <a:cubicBezTo>
                  <a:pt x="276" y="11"/>
                  <a:pt x="275" y="12"/>
                  <a:pt x="275" y="12"/>
                </a:cubicBezTo>
                <a:cubicBezTo>
                  <a:pt x="275" y="11"/>
                  <a:pt x="276" y="11"/>
                  <a:pt x="276" y="11"/>
                </a:cubicBezTo>
                <a:close/>
                <a:moveTo>
                  <a:pt x="257" y="16"/>
                </a:moveTo>
                <a:cubicBezTo>
                  <a:pt x="257" y="16"/>
                  <a:pt x="257" y="16"/>
                  <a:pt x="257" y="16"/>
                </a:cubicBezTo>
                <a:cubicBezTo>
                  <a:pt x="257" y="16"/>
                  <a:pt x="257" y="16"/>
                  <a:pt x="257" y="16"/>
                </a:cubicBezTo>
                <a:cubicBezTo>
                  <a:pt x="257" y="15"/>
                  <a:pt x="257" y="16"/>
                  <a:pt x="257" y="16"/>
                </a:cubicBezTo>
                <a:close/>
                <a:moveTo>
                  <a:pt x="257" y="17"/>
                </a:moveTo>
                <a:cubicBezTo>
                  <a:pt x="256" y="17"/>
                  <a:pt x="256" y="17"/>
                  <a:pt x="255" y="17"/>
                </a:cubicBezTo>
                <a:cubicBezTo>
                  <a:pt x="256" y="16"/>
                  <a:pt x="256" y="16"/>
                  <a:pt x="257" y="17"/>
                </a:cubicBezTo>
                <a:close/>
                <a:moveTo>
                  <a:pt x="255" y="17"/>
                </a:moveTo>
                <a:cubicBezTo>
                  <a:pt x="255" y="17"/>
                  <a:pt x="255" y="18"/>
                  <a:pt x="254" y="17"/>
                </a:cubicBezTo>
                <a:cubicBezTo>
                  <a:pt x="254" y="17"/>
                  <a:pt x="255" y="16"/>
                  <a:pt x="255" y="17"/>
                </a:cubicBezTo>
                <a:close/>
                <a:moveTo>
                  <a:pt x="237" y="22"/>
                </a:moveTo>
                <a:cubicBezTo>
                  <a:pt x="237" y="22"/>
                  <a:pt x="236" y="22"/>
                  <a:pt x="236" y="22"/>
                </a:cubicBezTo>
                <a:cubicBezTo>
                  <a:pt x="236" y="22"/>
                  <a:pt x="237" y="22"/>
                  <a:pt x="237" y="22"/>
                </a:cubicBezTo>
                <a:close/>
                <a:moveTo>
                  <a:pt x="225" y="25"/>
                </a:moveTo>
                <a:cubicBezTo>
                  <a:pt x="225" y="25"/>
                  <a:pt x="225" y="26"/>
                  <a:pt x="225" y="26"/>
                </a:cubicBezTo>
                <a:cubicBezTo>
                  <a:pt x="224" y="25"/>
                  <a:pt x="225" y="24"/>
                  <a:pt x="225" y="25"/>
                </a:cubicBezTo>
                <a:close/>
                <a:moveTo>
                  <a:pt x="224" y="25"/>
                </a:moveTo>
                <a:cubicBezTo>
                  <a:pt x="224" y="25"/>
                  <a:pt x="224" y="25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4" y="26"/>
                  <a:pt x="224" y="26"/>
                  <a:pt x="224" y="26"/>
                </a:cubicBezTo>
                <a:cubicBezTo>
                  <a:pt x="223" y="26"/>
                  <a:pt x="223" y="25"/>
                  <a:pt x="223" y="25"/>
                </a:cubicBezTo>
                <a:cubicBezTo>
                  <a:pt x="223" y="25"/>
                  <a:pt x="224" y="25"/>
                  <a:pt x="224" y="25"/>
                </a:cubicBezTo>
                <a:close/>
                <a:moveTo>
                  <a:pt x="213" y="28"/>
                </a:moveTo>
                <a:cubicBezTo>
                  <a:pt x="213" y="28"/>
                  <a:pt x="212" y="29"/>
                  <a:pt x="212" y="28"/>
                </a:cubicBezTo>
                <a:cubicBezTo>
                  <a:pt x="213" y="28"/>
                  <a:pt x="213" y="27"/>
                  <a:pt x="213" y="28"/>
                </a:cubicBezTo>
                <a:close/>
                <a:moveTo>
                  <a:pt x="211" y="27"/>
                </a:moveTo>
                <a:cubicBezTo>
                  <a:pt x="211" y="27"/>
                  <a:pt x="211" y="28"/>
                  <a:pt x="211" y="28"/>
                </a:cubicBezTo>
                <a:cubicBezTo>
                  <a:pt x="211" y="28"/>
                  <a:pt x="211" y="28"/>
                  <a:pt x="210" y="28"/>
                </a:cubicBezTo>
                <a:cubicBezTo>
                  <a:pt x="211" y="27"/>
                  <a:pt x="211" y="27"/>
                  <a:pt x="211" y="27"/>
                </a:cubicBezTo>
                <a:close/>
                <a:moveTo>
                  <a:pt x="210" y="28"/>
                </a:move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0" y="28"/>
                </a:cubicBezTo>
                <a:cubicBezTo>
                  <a:pt x="210" y="28"/>
                  <a:pt x="210" y="28"/>
                  <a:pt x="211" y="28"/>
                </a:cubicBezTo>
                <a:cubicBezTo>
                  <a:pt x="210" y="29"/>
                  <a:pt x="210" y="29"/>
                  <a:pt x="210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09" y="29"/>
                  <a:pt x="209" y="29"/>
                  <a:pt x="209" y="29"/>
                </a:cubicBezTo>
                <a:cubicBezTo>
                  <a:pt x="210" y="29"/>
                  <a:pt x="210" y="29"/>
                  <a:pt x="210" y="28"/>
                </a:cubicBezTo>
                <a:close/>
                <a:moveTo>
                  <a:pt x="208" y="29"/>
                </a:moveTo>
                <a:cubicBezTo>
                  <a:pt x="208" y="29"/>
                  <a:pt x="208" y="29"/>
                  <a:pt x="208" y="29"/>
                </a:cubicBezTo>
                <a:cubicBezTo>
                  <a:pt x="207" y="29"/>
                  <a:pt x="208" y="29"/>
                  <a:pt x="208" y="29"/>
                </a:cubicBezTo>
                <a:close/>
                <a:moveTo>
                  <a:pt x="207" y="19"/>
                </a:moveTo>
                <a:cubicBezTo>
                  <a:pt x="207" y="18"/>
                  <a:pt x="207" y="18"/>
                  <a:pt x="207" y="18"/>
                </a:cubicBezTo>
                <a:cubicBezTo>
                  <a:pt x="208" y="19"/>
                  <a:pt x="208" y="19"/>
                  <a:pt x="208" y="19"/>
                </a:cubicBezTo>
                <a:cubicBezTo>
                  <a:pt x="207" y="19"/>
                  <a:pt x="207" y="18"/>
                  <a:pt x="207" y="19"/>
                </a:cubicBezTo>
                <a:close/>
                <a:moveTo>
                  <a:pt x="208" y="11"/>
                </a:moveTo>
                <a:cubicBezTo>
                  <a:pt x="208" y="12"/>
                  <a:pt x="208" y="12"/>
                  <a:pt x="209" y="12"/>
                </a:cubicBezTo>
                <a:cubicBezTo>
                  <a:pt x="209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lnTo>
                  <a:pt x="208" y="11"/>
                </a:lnTo>
                <a:close/>
                <a:moveTo>
                  <a:pt x="207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4"/>
                  <a:pt x="208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8" y="15"/>
                </a:moveTo>
                <a:cubicBezTo>
                  <a:pt x="208" y="15"/>
                  <a:pt x="208" y="15"/>
                  <a:pt x="208" y="15"/>
                </a:cubicBezTo>
                <a:cubicBezTo>
                  <a:pt x="208" y="15"/>
                  <a:pt x="209" y="15"/>
                  <a:pt x="209" y="15"/>
                </a:cubicBezTo>
                <a:cubicBezTo>
                  <a:pt x="209" y="16"/>
                  <a:pt x="209" y="17"/>
                  <a:pt x="209" y="18"/>
                </a:cubicBezTo>
                <a:cubicBezTo>
                  <a:pt x="208" y="17"/>
                  <a:pt x="208" y="16"/>
                  <a:pt x="207" y="16"/>
                </a:cubicBezTo>
                <a:cubicBezTo>
                  <a:pt x="207" y="15"/>
                  <a:pt x="208" y="15"/>
                  <a:pt x="208" y="15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2"/>
                  <a:pt x="206" y="12"/>
                </a:cubicBezTo>
                <a:cubicBezTo>
                  <a:pt x="206" y="11"/>
                  <a:pt x="207" y="11"/>
                  <a:pt x="207" y="11"/>
                </a:cubicBezTo>
                <a:close/>
                <a:moveTo>
                  <a:pt x="206" y="15"/>
                </a:moveTo>
                <a:cubicBezTo>
                  <a:pt x="206" y="15"/>
                  <a:pt x="207" y="16"/>
                  <a:pt x="206" y="16"/>
                </a:cubicBezTo>
                <a:cubicBezTo>
                  <a:pt x="206" y="16"/>
                  <a:pt x="205" y="15"/>
                  <a:pt x="206" y="15"/>
                </a:cubicBezTo>
                <a:close/>
                <a:moveTo>
                  <a:pt x="205" y="11"/>
                </a:moveTo>
                <a:cubicBezTo>
                  <a:pt x="205" y="11"/>
                  <a:pt x="206" y="10"/>
                  <a:pt x="206" y="10"/>
                </a:cubicBezTo>
                <a:cubicBezTo>
                  <a:pt x="206" y="11"/>
                  <a:pt x="205" y="12"/>
                  <a:pt x="205" y="12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3"/>
                </a:moveTo>
                <a:cubicBezTo>
                  <a:pt x="205" y="13"/>
                  <a:pt x="204" y="14"/>
                  <a:pt x="204" y="14"/>
                </a:cubicBezTo>
                <a:cubicBezTo>
                  <a:pt x="204" y="13"/>
                  <a:pt x="205" y="14"/>
                  <a:pt x="205" y="13"/>
                </a:cubicBezTo>
                <a:close/>
                <a:moveTo>
                  <a:pt x="205" y="15"/>
                </a:moveTo>
                <a:cubicBezTo>
                  <a:pt x="205" y="14"/>
                  <a:pt x="205" y="15"/>
                  <a:pt x="205" y="15"/>
                </a:cubicBezTo>
                <a:cubicBezTo>
                  <a:pt x="205" y="16"/>
                  <a:pt x="205" y="16"/>
                  <a:pt x="205" y="18"/>
                </a:cubicBezTo>
                <a:cubicBezTo>
                  <a:pt x="204" y="17"/>
                  <a:pt x="204" y="18"/>
                  <a:pt x="203" y="19"/>
                </a:cubicBezTo>
                <a:cubicBezTo>
                  <a:pt x="203" y="19"/>
                  <a:pt x="203" y="18"/>
                  <a:pt x="202" y="19"/>
                </a:cubicBezTo>
                <a:cubicBezTo>
                  <a:pt x="202" y="18"/>
                  <a:pt x="203" y="18"/>
                  <a:pt x="203" y="18"/>
                </a:cubicBezTo>
                <a:cubicBezTo>
                  <a:pt x="203" y="16"/>
                  <a:pt x="202" y="18"/>
                  <a:pt x="202" y="17"/>
                </a:cubicBezTo>
                <a:cubicBezTo>
                  <a:pt x="202" y="16"/>
                  <a:pt x="204" y="17"/>
                  <a:pt x="205" y="15"/>
                </a:cubicBezTo>
                <a:close/>
                <a:moveTo>
                  <a:pt x="203" y="14"/>
                </a:moveTo>
                <a:cubicBezTo>
                  <a:pt x="203" y="14"/>
                  <a:pt x="203" y="14"/>
                  <a:pt x="202" y="14"/>
                </a:cubicBezTo>
                <a:cubicBezTo>
                  <a:pt x="202" y="14"/>
                  <a:pt x="202" y="13"/>
                  <a:pt x="203" y="14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3"/>
                </a:cubicBezTo>
                <a:cubicBezTo>
                  <a:pt x="202" y="13"/>
                  <a:pt x="202" y="13"/>
                  <a:pt x="202" y="13"/>
                </a:cubicBezTo>
                <a:cubicBezTo>
                  <a:pt x="202" y="13"/>
                  <a:pt x="200" y="12"/>
                  <a:pt x="202" y="12"/>
                </a:cubicBezTo>
                <a:close/>
                <a:moveTo>
                  <a:pt x="200" y="13"/>
                </a:moveTo>
                <a:cubicBezTo>
                  <a:pt x="200" y="13"/>
                  <a:pt x="200" y="13"/>
                  <a:pt x="199" y="13"/>
                </a:cubicBezTo>
                <a:cubicBezTo>
                  <a:pt x="199" y="12"/>
                  <a:pt x="200" y="12"/>
                  <a:pt x="200" y="13"/>
                </a:cubicBezTo>
                <a:close/>
                <a:moveTo>
                  <a:pt x="195" y="15"/>
                </a:moveTo>
                <a:cubicBezTo>
                  <a:pt x="196" y="15"/>
                  <a:pt x="195" y="16"/>
                  <a:pt x="195" y="15"/>
                </a:cubicBezTo>
                <a:close/>
                <a:moveTo>
                  <a:pt x="191" y="18"/>
                </a:moveTo>
                <a:cubicBezTo>
                  <a:pt x="191" y="17"/>
                  <a:pt x="192" y="18"/>
                  <a:pt x="193" y="17"/>
                </a:cubicBezTo>
                <a:cubicBezTo>
                  <a:pt x="193" y="18"/>
                  <a:pt x="192" y="19"/>
                  <a:pt x="191" y="18"/>
                </a:cubicBezTo>
                <a:close/>
                <a:moveTo>
                  <a:pt x="107" y="103"/>
                </a:move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ubicBezTo>
                  <a:pt x="107" y="103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3"/>
                  <a:pt x="107" y="103"/>
                </a:cubicBezTo>
                <a:cubicBezTo>
                  <a:pt x="107" y="103"/>
                  <a:pt x="107" y="103"/>
                  <a:pt x="107" y="103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lose/>
                <a:moveTo>
                  <a:pt x="106" y="104"/>
                </a:move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07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6" y="104"/>
                  <a:pt x="106" y="104"/>
                  <a:pt x="106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105" y="104"/>
                  <a:pt x="105" y="104"/>
                  <a:pt x="106" y="104"/>
                </a:cubicBezTo>
                <a:close/>
                <a:moveTo>
                  <a:pt x="103" y="81"/>
                </a:move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81"/>
                  <a:pt x="103" y="81"/>
                  <a:pt x="103" y="81"/>
                </a:cubicBezTo>
                <a:close/>
                <a:moveTo>
                  <a:pt x="102" y="105"/>
                </a:moveTo>
                <a:cubicBezTo>
                  <a:pt x="103" y="105"/>
                  <a:pt x="103" y="105"/>
                  <a:pt x="103" y="105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3" y="104"/>
                  <a:pt x="103" y="104"/>
                  <a:pt x="103" y="104"/>
                </a:cubicBezTo>
                <a:cubicBezTo>
                  <a:pt x="104" y="104"/>
                  <a:pt x="105" y="105"/>
                  <a:pt x="105" y="104"/>
                </a:cubicBezTo>
                <a:cubicBezTo>
                  <a:pt x="105" y="104"/>
                  <a:pt x="105" y="104"/>
                  <a:pt x="105" y="105"/>
                </a:cubicBezTo>
                <a:cubicBezTo>
                  <a:pt x="104" y="105"/>
                  <a:pt x="104" y="104"/>
                  <a:pt x="104" y="105"/>
                </a:cubicBezTo>
                <a:cubicBezTo>
                  <a:pt x="103" y="105"/>
                  <a:pt x="104" y="105"/>
                  <a:pt x="103" y="105"/>
                </a:cubicBezTo>
                <a:cubicBezTo>
                  <a:pt x="104" y="105"/>
                  <a:pt x="103" y="105"/>
                  <a:pt x="102" y="105"/>
                </a:cubicBezTo>
                <a:cubicBezTo>
                  <a:pt x="102" y="106"/>
                  <a:pt x="103" y="106"/>
                  <a:pt x="103" y="106"/>
                </a:cubicBezTo>
                <a:cubicBezTo>
                  <a:pt x="103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2" y="105"/>
                  <a:pt x="102" y="105"/>
                  <a:pt x="102" y="105"/>
                </a:cubicBezTo>
                <a:cubicBezTo>
                  <a:pt x="102" y="105"/>
                  <a:pt x="103" y="105"/>
                  <a:pt x="103" y="105"/>
                </a:cubicBezTo>
                <a:cubicBezTo>
                  <a:pt x="103" y="105"/>
                  <a:pt x="103" y="105"/>
                  <a:pt x="102" y="105"/>
                </a:cubicBezTo>
                <a:close/>
                <a:moveTo>
                  <a:pt x="101" y="82"/>
                </a:moveTo>
                <a:cubicBezTo>
                  <a:pt x="101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1"/>
                  <a:pt x="100" y="81"/>
                  <a:pt x="101" y="81"/>
                </a:cubicBezTo>
                <a:cubicBezTo>
                  <a:pt x="101" y="82"/>
                  <a:pt x="101" y="82"/>
                  <a:pt x="101" y="82"/>
                </a:cubicBezTo>
                <a:close/>
                <a:moveTo>
                  <a:pt x="101" y="81"/>
                </a:move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1"/>
                  <a:pt x="101" y="82"/>
                  <a:pt x="101" y="82"/>
                </a:cubicBezTo>
                <a:cubicBezTo>
                  <a:pt x="101" y="82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lose/>
                <a:moveTo>
                  <a:pt x="101" y="54"/>
                </a:moveTo>
                <a:cubicBezTo>
                  <a:pt x="102" y="54"/>
                  <a:pt x="102" y="54"/>
                  <a:pt x="102" y="55"/>
                </a:cubicBezTo>
                <a:cubicBezTo>
                  <a:pt x="102" y="55"/>
                  <a:pt x="102" y="55"/>
                  <a:pt x="102" y="55"/>
                </a:cubicBezTo>
                <a:cubicBezTo>
                  <a:pt x="101" y="55"/>
                  <a:pt x="101" y="54"/>
                  <a:pt x="101" y="54"/>
                </a:cubicBezTo>
                <a:close/>
                <a:moveTo>
                  <a:pt x="101" y="54"/>
                </a:move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5"/>
                  <a:pt x="101" y="55"/>
                </a:cubicBezTo>
                <a:cubicBezTo>
                  <a:pt x="101" y="55"/>
                  <a:pt x="101" y="55"/>
                  <a:pt x="100" y="55"/>
                </a:cubicBezTo>
                <a:cubicBezTo>
                  <a:pt x="100" y="54"/>
                  <a:pt x="101" y="54"/>
                  <a:pt x="101" y="54"/>
                </a:cubicBezTo>
                <a:close/>
                <a:moveTo>
                  <a:pt x="100" y="54"/>
                </a:move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ubicBezTo>
                  <a:pt x="100" y="54"/>
                  <a:pt x="100" y="54"/>
                  <a:pt x="100" y="54"/>
                </a:cubicBezTo>
                <a:close/>
                <a:moveTo>
                  <a:pt x="100" y="80"/>
                </a:move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81"/>
                  <a:pt x="100" y="81"/>
                  <a:pt x="99" y="81"/>
                </a:cubicBezTo>
                <a:cubicBezTo>
                  <a:pt x="100" y="80"/>
                  <a:pt x="100" y="80"/>
                  <a:pt x="100" y="80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9" y="105"/>
                </a:move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0" y="105"/>
                  <a:pt x="100" y="105"/>
                </a:cubicBezTo>
                <a:cubicBezTo>
                  <a:pt x="100" y="105"/>
                  <a:pt x="101" y="105"/>
                  <a:pt x="101" y="105"/>
                </a:cubicBezTo>
                <a:cubicBezTo>
                  <a:pt x="101" y="105"/>
                  <a:pt x="102" y="105"/>
                  <a:pt x="102" y="105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5"/>
                  <a:pt x="100" y="106"/>
                  <a:pt x="100" y="106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100" y="106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6"/>
                  <a:pt x="100" y="106"/>
                  <a:pt x="100" y="106"/>
                </a:cubicBezTo>
                <a:cubicBezTo>
                  <a:pt x="100" y="106"/>
                  <a:pt x="99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9" y="106"/>
                  <a:pt x="99" y="106"/>
                </a:cubicBezTo>
                <a:cubicBezTo>
                  <a:pt x="99" y="106"/>
                  <a:pt x="99" y="106"/>
                  <a:pt x="99" y="106"/>
                </a:cubicBezTo>
                <a:cubicBezTo>
                  <a:pt x="99" y="106"/>
                  <a:pt x="99" y="106"/>
                  <a:pt x="99" y="105"/>
                </a:cubicBezTo>
                <a:close/>
                <a:moveTo>
                  <a:pt x="99" y="54"/>
                </a:moveTo>
                <a:cubicBezTo>
                  <a:pt x="99" y="54"/>
                  <a:pt x="99" y="54"/>
                  <a:pt x="99" y="54"/>
                </a:cubicBezTo>
                <a:cubicBezTo>
                  <a:pt x="99" y="55"/>
                  <a:pt x="99" y="55"/>
                  <a:pt x="98" y="55"/>
                </a:cubicBezTo>
                <a:cubicBezTo>
                  <a:pt x="99" y="54"/>
                  <a:pt x="99" y="54"/>
                  <a:pt x="99" y="54"/>
                </a:cubicBezTo>
                <a:close/>
                <a:moveTo>
                  <a:pt x="97" y="55"/>
                </a:moveTo>
                <a:cubicBezTo>
                  <a:pt x="97" y="55"/>
                  <a:pt x="97" y="55"/>
                  <a:pt x="97" y="55"/>
                </a:cubicBezTo>
                <a:cubicBezTo>
                  <a:pt x="97" y="55"/>
                  <a:pt x="97" y="55"/>
                  <a:pt x="97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8" y="55"/>
                  <a:pt x="99" y="55"/>
                  <a:pt x="99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8" y="55"/>
                  <a:pt x="98" y="56"/>
                </a:cubicBezTo>
                <a:cubicBezTo>
                  <a:pt x="98" y="56"/>
                  <a:pt x="98" y="56"/>
                  <a:pt x="98" y="55"/>
                </a:cubicBezTo>
                <a:cubicBezTo>
                  <a:pt x="98" y="55"/>
                  <a:pt x="98" y="56"/>
                  <a:pt x="98" y="56"/>
                </a:cubicBezTo>
                <a:cubicBezTo>
                  <a:pt x="97" y="56"/>
                  <a:pt x="97" y="56"/>
                  <a:pt x="96" y="56"/>
                </a:cubicBezTo>
                <a:cubicBezTo>
                  <a:pt x="96" y="56"/>
                  <a:pt x="97" y="56"/>
                  <a:pt x="96" y="55"/>
                </a:cubicBezTo>
                <a:cubicBezTo>
                  <a:pt x="96" y="55"/>
                  <a:pt x="96" y="55"/>
                  <a:pt x="96" y="55"/>
                </a:cubicBezTo>
                <a:cubicBezTo>
                  <a:pt x="96" y="55"/>
                  <a:pt x="97" y="55"/>
                  <a:pt x="97" y="55"/>
                </a:cubicBezTo>
                <a:close/>
                <a:moveTo>
                  <a:pt x="97" y="58"/>
                </a:moveTo>
                <a:cubicBezTo>
                  <a:pt x="97" y="57"/>
                  <a:pt x="97" y="58"/>
                  <a:pt x="96" y="57"/>
                </a:cubicBezTo>
                <a:cubicBezTo>
                  <a:pt x="97" y="57"/>
                  <a:pt x="97" y="57"/>
                  <a:pt x="97" y="57"/>
                </a:cubicBezTo>
                <a:cubicBezTo>
                  <a:pt x="97" y="58"/>
                  <a:pt x="97" y="57"/>
                  <a:pt x="98" y="57"/>
                </a:cubicBezTo>
                <a:cubicBezTo>
                  <a:pt x="98" y="57"/>
                  <a:pt x="98" y="57"/>
                  <a:pt x="97" y="58"/>
                </a:cubicBezTo>
                <a:close/>
                <a:moveTo>
                  <a:pt x="98" y="81"/>
                </a:moveTo>
                <a:cubicBezTo>
                  <a:pt x="97" y="80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8" y="80"/>
                  <a:pt x="98" y="80"/>
                  <a:pt x="98" y="81"/>
                </a:cubicBezTo>
                <a:close/>
                <a:moveTo>
                  <a:pt x="97" y="62"/>
                </a:moveTo>
                <a:cubicBezTo>
                  <a:pt x="96" y="62"/>
                  <a:pt x="96" y="62"/>
                  <a:pt x="95" y="62"/>
                </a:cubicBezTo>
                <a:cubicBezTo>
                  <a:pt x="95" y="62"/>
                  <a:pt x="96" y="61"/>
                  <a:pt x="97" y="62"/>
                </a:cubicBezTo>
                <a:close/>
                <a:moveTo>
                  <a:pt x="95" y="58"/>
                </a:moveTo>
                <a:cubicBezTo>
                  <a:pt x="96" y="58"/>
                  <a:pt x="96" y="57"/>
                  <a:pt x="96" y="57"/>
                </a:cubicBezTo>
                <a:cubicBezTo>
                  <a:pt x="96" y="58"/>
                  <a:pt x="96" y="58"/>
                  <a:pt x="95" y="58"/>
                </a:cubicBezTo>
                <a:close/>
                <a:moveTo>
                  <a:pt x="95" y="56"/>
                </a:moveTo>
                <a:cubicBezTo>
                  <a:pt x="95" y="56"/>
                  <a:pt x="96" y="55"/>
                  <a:pt x="96" y="55"/>
                </a:cubicBezTo>
                <a:cubicBezTo>
                  <a:pt x="96" y="56"/>
                  <a:pt x="96" y="57"/>
                  <a:pt x="96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7"/>
                </a:cubicBezTo>
                <a:cubicBezTo>
                  <a:pt x="95" y="57"/>
                  <a:pt x="95" y="56"/>
                  <a:pt x="95" y="56"/>
                </a:cubicBezTo>
                <a:cubicBezTo>
                  <a:pt x="95" y="56"/>
                  <a:pt x="95" y="56"/>
                  <a:pt x="95" y="56"/>
                </a:cubicBezTo>
                <a:close/>
                <a:moveTo>
                  <a:pt x="95" y="82"/>
                </a:move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5" y="81"/>
                  <a:pt x="95" y="81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6" y="81"/>
                  <a:pt x="96" y="81"/>
                </a:cubicBezTo>
                <a:cubicBezTo>
                  <a:pt x="96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7" y="81"/>
                </a:cubicBezTo>
                <a:cubicBezTo>
                  <a:pt x="97" y="81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9" y="80"/>
                  <a:pt x="99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9" y="81"/>
                  <a:pt x="98" y="81"/>
                  <a:pt x="98" y="81"/>
                </a:cubicBezTo>
                <a:cubicBezTo>
                  <a:pt x="99" y="81"/>
                  <a:pt x="99" y="81"/>
                  <a:pt x="99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7" y="81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82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5" y="83"/>
                  <a:pt x="95" y="83"/>
                  <a:pt x="95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6" y="83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82"/>
                  <a:pt x="97" y="82"/>
                  <a:pt x="96" y="82"/>
                </a:cubicBezTo>
                <a:cubicBezTo>
                  <a:pt x="96" y="82"/>
                  <a:pt x="97" y="82"/>
                  <a:pt x="97" y="83"/>
                </a:cubicBezTo>
                <a:cubicBezTo>
                  <a:pt x="97" y="83"/>
                  <a:pt x="97" y="83"/>
                  <a:pt x="97" y="83"/>
                </a:cubicBezTo>
                <a:cubicBezTo>
                  <a:pt x="96" y="83"/>
                  <a:pt x="96" y="84"/>
                  <a:pt x="95" y="83"/>
                </a:cubicBezTo>
                <a:cubicBezTo>
                  <a:pt x="95" y="83"/>
                  <a:pt x="95" y="82"/>
                  <a:pt x="94" y="82"/>
                </a:cubicBezTo>
                <a:cubicBezTo>
                  <a:pt x="94" y="82"/>
                  <a:pt x="94" y="82"/>
                  <a:pt x="95" y="82"/>
                </a:cubicBezTo>
                <a:close/>
                <a:moveTo>
                  <a:pt x="94" y="67"/>
                </a:move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6"/>
                  <a:pt x="94" y="66"/>
                  <a:pt x="94" y="67"/>
                </a:cubicBezTo>
                <a:close/>
                <a:moveTo>
                  <a:pt x="94" y="58"/>
                </a:moveTo>
                <a:cubicBezTo>
                  <a:pt x="94" y="58"/>
                  <a:pt x="94" y="57"/>
                  <a:pt x="94" y="57"/>
                </a:cubicBezTo>
                <a:cubicBezTo>
                  <a:pt x="94" y="58"/>
                  <a:pt x="94" y="58"/>
                  <a:pt x="94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98" y="106"/>
                </a:moveTo>
                <a:cubicBezTo>
                  <a:pt x="98" y="106"/>
                  <a:pt x="98" y="106"/>
                  <a:pt x="98" y="106"/>
                </a:cubicBezTo>
                <a:cubicBezTo>
                  <a:pt x="98" y="106"/>
                  <a:pt x="98" y="106"/>
                  <a:pt x="98" y="106"/>
                </a:cubicBezTo>
                <a:cubicBezTo>
                  <a:pt x="98" y="107"/>
                  <a:pt x="97" y="107"/>
                  <a:pt x="97" y="106"/>
                </a:cubicBezTo>
                <a:cubicBezTo>
                  <a:pt x="97" y="106"/>
                  <a:pt x="96" y="107"/>
                  <a:pt x="96" y="108"/>
                </a:cubicBezTo>
                <a:cubicBezTo>
                  <a:pt x="96" y="108"/>
                  <a:pt x="96" y="108"/>
                  <a:pt x="95" y="108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5" y="107"/>
                  <a:pt x="95" y="107"/>
                </a:cubicBezTo>
                <a:cubicBezTo>
                  <a:pt x="95" y="107"/>
                  <a:pt x="94" y="108"/>
                  <a:pt x="94" y="108"/>
                </a:cubicBezTo>
                <a:cubicBezTo>
                  <a:pt x="94" y="108"/>
                  <a:pt x="94" y="108"/>
                  <a:pt x="94" y="107"/>
                </a:cubicBezTo>
                <a:cubicBezTo>
                  <a:pt x="94" y="107"/>
                  <a:pt x="94" y="107"/>
                  <a:pt x="94" y="108"/>
                </a:cubicBezTo>
                <a:cubicBezTo>
                  <a:pt x="94" y="108"/>
                  <a:pt x="94" y="108"/>
                  <a:pt x="94" y="108"/>
                </a:cubicBezTo>
                <a:cubicBezTo>
                  <a:pt x="93" y="107"/>
                  <a:pt x="94" y="107"/>
                  <a:pt x="94" y="107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4" y="107"/>
                  <a:pt x="93" y="107"/>
                  <a:pt x="93" y="107"/>
                </a:cubicBezTo>
                <a:cubicBezTo>
                  <a:pt x="95" y="106"/>
                  <a:pt x="97" y="106"/>
                  <a:pt x="98" y="106"/>
                </a:cubicBezTo>
                <a:close/>
                <a:moveTo>
                  <a:pt x="94" y="121"/>
                </a:move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4" y="121"/>
                </a:cubicBezTo>
                <a:close/>
                <a:moveTo>
                  <a:pt x="93" y="120"/>
                </a:move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20"/>
                  <a:pt x="93" y="120"/>
                  <a:pt x="93" y="120"/>
                </a:cubicBezTo>
                <a:close/>
                <a:moveTo>
                  <a:pt x="92" y="107"/>
                </a:moveTo>
                <a:cubicBezTo>
                  <a:pt x="92" y="107"/>
                  <a:pt x="92" y="107"/>
                  <a:pt x="92" y="107"/>
                </a:cubicBezTo>
                <a:cubicBezTo>
                  <a:pt x="92" y="108"/>
                  <a:pt x="92" y="107"/>
                  <a:pt x="92" y="107"/>
                </a:cubicBezTo>
                <a:cubicBezTo>
                  <a:pt x="92" y="107"/>
                  <a:pt x="92" y="107"/>
                  <a:pt x="92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7"/>
                  <a:pt x="93" y="107"/>
                  <a:pt x="93" y="107"/>
                </a:cubicBezTo>
                <a:cubicBezTo>
                  <a:pt x="93" y="108"/>
                  <a:pt x="92" y="108"/>
                  <a:pt x="91" y="108"/>
                </a:cubicBezTo>
                <a:cubicBezTo>
                  <a:pt x="91" y="107"/>
                  <a:pt x="92" y="107"/>
                  <a:pt x="92" y="107"/>
                </a:cubicBezTo>
                <a:close/>
                <a:moveTo>
                  <a:pt x="92" y="109"/>
                </a:moveTo>
                <a:cubicBezTo>
                  <a:pt x="91" y="108"/>
                  <a:pt x="91" y="108"/>
                  <a:pt x="91" y="108"/>
                </a:cubicBezTo>
                <a:cubicBezTo>
                  <a:pt x="91" y="108"/>
                  <a:pt x="92" y="108"/>
                  <a:pt x="92" y="108"/>
                </a:cubicBezTo>
                <a:cubicBezTo>
                  <a:pt x="92" y="108"/>
                  <a:pt x="92" y="109"/>
                  <a:pt x="92" y="109"/>
                </a:cubicBezTo>
                <a:close/>
                <a:moveTo>
                  <a:pt x="91" y="84"/>
                </a:moveTo>
                <a:cubicBezTo>
                  <a:pt x="91" y="84"/>
                  <a:pt x="91" y="84"/>
                  <a:pt x="91" y="84"/>
                </a:cubicBezTo>
                <a:cubicBezTo>
                  <a:pt x="91" y="84"/>
                  <a:pt x="91" y="84"/>
                  <a:pt x="91" y="84"/>
                </a:cubicBezTo>
                <a:close/>
                <a:moveTo>
                  <a:pt x="91" y="85"/>
                </a:moveTo>
                <a:cubicBezTo>
                  <a:pt x="91" y="85"/>
                  <a:pt x="91" y="85"/>
                  <a:pt x="91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90" y="85"/>
                  <a:pt x="91" y="85"/>
                  <a:pt x="91" y="85"/>
                </a:cubicBezTo>
                <a:close/>
                <a:moveTo>
                  <a:pt x="90" y="86"/>
                </a:moveTo>
                <a:cubicBezTo>
                  <a:pt x="90" y="86"/>
                  <a:pt x="90" y="86"/>
                  <a:pt x="90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90" y="86"/>
                  <a:pt x="90" y="86"/>
                  <a:pt x="90" y="86"/>
                </a:cubicBezTo>
                <a:close/>
                <a:moveTo>
                  <a:pt x="88" y="108"/>
                </a:moveTo>
                <a:cubicBezTo>
                  <a:pt x="89" y="108"/>
                  <a:pt x="89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89" y="108"/>
                </a:cubicBezTo>
                <a:cubicBezTo>
                  <a:pt x="89" y="108"/>
                  <a:pt x="90" y="108"/>
                  <a:pt x="90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9" y="108"/>
                  <a:pt x="89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lose/>
                <a:moveTo>
                  <a:pt x="87" y="85"/>
                </a:moveTo>
                <a:cubicBezTo>
                  <a:pt x="87" y="86"/>
                  <a:pt x="87" y="86"/>
                  <a:pt x="86" y="86"/>
                </a:cubicBezTo>
                <a:cubicBezTo>
                  <a:pt x="86" y="86"/>
                  <a:pt x="87" y="86"/>
                  <a:pt x="87" y="85"/>
                </a:cubicBezTo>
                <a:close/>
                <a:moveTo>
                  <a:pt x="87" y="109"/>
                </a:moveTo>
                <a:cubicBezTo>
                  <a:pt x="87" y="109"/>
                  <a:pt x="86" y="109"/>
                  <a:pt x="86" y="109"/>
                </a:cubicBezTo>
                <a:cubicBezTo>
                  <a:pt x="87" y="108"/>
                  <a:pt x="87" y="108"/>
                  <a:pt x="88" y="108"/>
                </a:cubicBezTo>
                <a:cubicBezTo>
                  <a:pt x="88" y="108"/>
                  <a:pt x="88" y="108"/>
                  <a:pt x="88" y="108"/>
                </a:cubicBezTo>
                <a:cubicBezTo>
                  <a:pt x="88" y="108"/>
                  <a:pt x="88" y="109"/>
                  <a:pt x="88" y="109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88" y="109"/>
                  <a:pt x="87" y="108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09"/>
                  <a:pt x="87" y="109"/>
                  <a:pt x="87" y="109"/>
                </a:cubicBezTo>
                <a:cubicBezTo>
                  <a:pt x="87" y="110"/>
                  <a:pt x="87" y="110"/>
                  <a:pt x="86" y="110"/>
                </a:cubicBezTo>
                <a:cubicBezTo>
                  <a:pt x="86" y="110"/>
                  <a:pt x="86" y="109"/>
                  <a:pt x="86" y="109"/>
                </a:cubicBezTo>
                <a:cubicBezTo>
                  <a:pt x="86" y="109"/>
                  <a:pt x="86" y="109"/>
                  <a:pt x="87" y="109"/>
                </a:cubicBezTo>
                <a:close/>
                <a:moveTo>
                  <a:pt x="86" y="86"/>
                </a:move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6" y="86"/>
                  <a:pt x="86" y="86"/>
                  <a:pt x="86" y="86"/>
                </a:cubicBezTo>
                <a:close/>
                <a:moveTo>
                  <a:pt x="85" y="109"/>
                </a:moveTo>
                <a:cubicBezTo>
                  <a:pt x="85" y="109"/>
                  <a:pt x="86" y="109"/>
                  <a:pt x="86" y="109"/>
                </a:cubicBezTo>
                <a:cubicBezTo>
                  <a:pt x="86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lose/>
                <a:moveTo>
                  <a:pt x="84" y="92"/>
                </a:move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3"/>
                  <a:pt x="84" y="93"/>
                  <a:pt x="84" y="93"/>
                </a:cubicBezTo>
                <a:cubicBezTo>
                  <a:pt x="84" y="92"/>
                  <a:pt x="84" y="92"/>
                  <a:pt x="84" y="92"/>
                </a:cubicBezTo>
                <a:close/>
                <a:moveTo>
                  <a:pt x="81" y="88"/>
                </a:moveTo>
                <a:cubicBezTo>
                  <a:pt x="81" y="88"/>
                  <a:pt x="81" y="88"/>
                  <a:pt x="81" y="89"/>
                </a:cubicBezTo>
                <a:cubicBezTo>
                  <a:pt x="80" y="89"/>
                  <a:pt x="80" y="89"/>
                  <a:pt x="80" y="89"/>
                </a:cubicBezTo>
                <a:cubicBezTo>
                  <a:pt x="80" y="89"/>
                  <a:pt x="80" y="89"/>
                  <a:pt x="80" y="88"/>
                </a:cubicBezTo>
                <a:cubicBezTo>
                  <a:pt x="80" y="88"/>
                  <a:pt x="80" y="88"/>
                  <a:pt x="81" y="88"/>
                </a:cubicBezTo>
                <a:close/>
                <a:moveTo>
                  <a:pt x="80" y="110"/>
                </a:move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ubicBezTo>
                  <a:pt x="80" y="110"/>
                  <a:pt x="80" y="110"/>
                  <a:pt x="80" y="110"/>
                </a:cubicBezTo>
                <a:close/>
                <a:moveTo>
                  <a:pt x="74" y="90"/>
                </a:move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4" y="90"/>
                  <a:pt x="74" y="90"/>
                  <a:pt x="74" y="90"/>
                </a:cubicBezTo>
                <a:close/>
                <a:moveTo>
                  <a:pt x="73" y="91"/>
                </a:moveTo>
                <a:cubicBezTo>
                  <a:pt x="73" y="91"/>
                  <a:pt x="73" y="91"/>
                  <a:pt x="73" y="91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2" y="92"/>
                  <a:pt x="72" y="92"/>
                </a:cubicBezTo>
                <a:cubicBezTo>
                  <a:pt x="72" y="91"/>
                  <a:pt x="72" y="91"/>
                  <a:pt x="73" y="91"/>
                </a:cubicBezTo>
                <a:close/>
                <a:moveTo>
                  <a:pt x="72" y="91"/>
                </a:moveTo>
                <a:cubicBezTo>
                  <a:pt x="72" y="91"/>
                  <a:pt x="73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ubicBezTo>
                  <a:pt x="72" y="91"/>
                  <a:pt x="72" y="91"/>
                  <a:pt x="72" y="91"/>
                </a:cubicBezTo>
                <a:close/>
                <a:moveTo>
                  <a:pt x="72" y="112"/>
                </a:move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2"/>
                  <a:pt x="72" y="112"/>
                  <a:pt x="72" y="112"/>
                </a:cubicBezTo>
                <a:close/>
                <a:moveTo>
                  <a:pt x="71" y="97"/>
                </a:moveTo>
                <a:cubicBezTo>
                  <a:pt x="71" y="97"/>
                  <a:pt x="71" y="97"/>
                  <a:pt x="71" y="96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7"/>
                  <a:pt x="71" y="97"/>
                  <a:pt x="71" y="97"/>
                </a:cubicBezTo>
                <a:close/>
                <a:moveTo>
                  <a:pt x="71" y="112"/>
                </a:move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70" y="112"/>
                </a:cubicBezTo>
                <a:cubicBezTo>
                  <a:pt x="70" y="112"/>
                  <a:pt x="70" y="112"/>
                  <a:pt x="69" y="113"/>
                </a:cubicBezTo>
                <a:cubicBezTo>
                  <a:pt x="69" y="112"/>
                  <a:pt x="70" y="112"/>
                  <a:pt x="71" y="112"/>
                </a:cubicBezTo>
                <a:close/>
                <a:moveTo>
                  <a:pt x="69" y="92"/>
                </a:moveTo>
                <a:cubicBezTo>
                  <a:pt x="69" y="92"/>
                  <a:pt x="69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9" y="92"/>
                  <a:pt x="69" y="92"/>
                </a:cubicBezTo>
                <a:close/>
                <a:moveTo>
                  <a:pt x="68" y="92"/>
                </a:move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2"/>
                </a:cubicBezTo>
                <a:cubicBezTo>
                  <a:pt x="68" y="93"/>
                  <a:pt x="68" y="93"/>
                  <a:pt x="68" y="93"/>
                </a:cubicBezTo>
                <a:cubicBezTo>
                  <a:pt x="68" y="93"/>
                  <a:pt x="68" y="93"/>
                  <a:pt x="68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3"/>
                  <a:pt x="66" y="93"/>
                  <a:pt x="66" y="93"/>
                </a:cubicBezTo>
                <a:cubicBezTo>
                  <a:pt x="66" y="93"/>
                  <a:pt x="67" y="92"/>
                  <a:pt x="68" y="92"/>
                </a:cubicBezTo>
                <a:close/>
                <a:moveTo>
                  <a:pt x="65" y="113"/>
                </a:moveTo>
                <a:cubicBezTo>
                  <a:pt x="65" y="113"/>
                  <a:pt x="65" y="112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6" y="113"/>
                  <a:pt x="66" y="113"/>
                  <a:pt x="66" y="113"/>
                </a:cubicBezTo>
                <a:cubicBezTo>
                  <a:pt x="65" y="113"/>
                  <a:pt x="65" y="113"/>
                  <a:pt x="65" y="113"/>
                </a:cubicBezTo>
                <a:cubicBezTo>
                  <a:pt x="65" y="113"/>
                  <a:pt x="65" y="113"/>
                  <a:pt x="65" y="113"/>
                </a:cubicBezTo>
                <a:close/>
                <a:moveTo>
                  <a:pt x="63" y="97"/>
                </a:move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3" y="97"/>
                  <a:pt x="63" y="97"/>
                  <a:pt x="62" y="97"/>
                </a:cubicBezTo>
                <a:cubicBezTo>
                  <a:pt x="62" y="97"/>
                  <a:pt x="63" y="97"/>
                  <a:pt x="63" y="97"/>
                </a:cubicBezTo>
                <a:close/>
                <a:moveTo>
                  <a:pt x="62" y="98"/>
                </a:move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3" y="98"/>
                  <a:pt x="63" y="98"/>
                </a:cubicBezTo>
                <a:cubicBezTo>
                  <a:pt x="63" y="98"/>
                  <a:pt x="62" y="98"/>
                  <a:pt x="62" y="98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4"/>
                  <a:pt x="61" y="94"/>
                </a:cubicBezTo>
                <a:close/>
                <a:moveTo>
                  <a:pt x="61" y="94"/>
                </a:moveTo>
                <a:cubicBezTo>
                  <a:pt x="61" y="94"/>
                  <a:pt x="61" y="94"/>
                  <a:pt x="61" y="94"/>
                </a:cubicBezTo>
                <a:cubicBezTo>
                  <a:pt x="61" y="94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1" y="95"/>
                  <a:pt x="61" y="94"/>
                  <a:pt x="61" y="94"/>
                </a:cubicBezTo>
                <a:close/>
                <a:moveTo>
                  <a:pt x="62" y="98"/>
                </a:moveTo>
                <a:cubicBezTo>
                  <a:pt x="62" y="98"/>
                  <a:pt x="61" y="98"/>
                  <a:pt x="61" y="98"/>
                </a:cubicBezTo>
                <a:cubicBezTo>
                  <a:pt x="61" y="98"/>
                  <a:pt x="61" y="98"/>
                  <a:pt x="62" y="98"/>
                </a:cubicBezTo>
                <a:close/>
                <a:moveTo>
                  <a:pt x="61" y="98"/>
                </a:moveTo>
                <a:cubicBezTo>
                  <a:pt x="61" y="99"/>
                  <a:pt x="60" y="99"/>
                  <a:pt x="60" y="99"/>
                </a:cubicBezTo>
                <a:cubicBezTo>
                  <a:pt x="60" y="99"/>
                  <a:pt x="60" y="99"/>
                  <a:pt x="59" y="99"/>
                </a:cubicBezTo>
                <a:cubicBezTo>
                  <a:pt x="59" y="99"/>
                  <a:pt x="59" y="99"/>
                  <a:pt x="59" y="98"/>
                </a:cubicBezTo>
                <a:cubicBezTo>
                  <a:pt x="60" y="98"/>
                  <a:pt x="60" y="98"/>
                  <a:pt x="61" y="98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9" y="114"/>
                  <a:pt x="59" y="114"/>
                </a:cubicBezTo>
                <a:close/>
                <a:moveTo>
                  <a:pt x="59" y="114"/>
                </a:moveTo>
                <a:cubicBezTo>
                  <a:pt x="59" y="114"/>
                  <a:pt x="59" y="114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115"/>
                  <a:pt x="59" y="114"/>
                  <a:pt x="59" y="114"/>
                </a:cubicBezTo>
                <a:close/>
                <a:moveTo>
                  <a:pt x="57" y="99"/>
                </a:moveTo>
                <a:cubicBezTo>
                  <a:pt x="57" y="99"/>
                  <a:pt x="57" y="99"/>
                  <a:pt x="57" y="100"/>
                </a:cubicBezTo>
                <a:cubicBezTo>
                  <a:pt x="57" y="99"/>
                  <a:pt x="57" y="99"/>
                  <a:pt x="56" y="99"/>
                </a:cubicBezTo>
                <a:cubicBezTo>
                  <a:pt x="56" y="99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99"/>
                  <a:pt x="57" y="98"/>
                  <a:pt x="57" y="99"/>
                </a:cubicBezTo>
                <a:close/>
                <a:moveTo>
                  <a:pt x="57" y="116"/>
                </a:move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6" y="116"/>
                  <a:pt x="56" y="115"/>
                </a:cubicBezTo>
                <a:cubicBezTo>
                  <a:pt x="57" y="116"/>
                  <a:pt x="57" y="116"/>
                  <a:pt x="57" y="116"/>
                </a:cubicBezTo>
                <a:close/>
                <a:moveTo>
                  <a:pt x="56" y="115"/>
                </a:move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6"/>
                  <a:pt x="56" y="116"/>
                  <a:pt x="56" y="115"/>
                </a:cubicBezTo>
                <a:close/>
                <a:moveTo>
                  <a:pt x="54" y="100"/>
                </a:moveTo>
                <a:cubicBezTo>
                  <a:pt x="54" y="101"/>
                  <a:pt x="53" y="101"/>
                  <a:pt x="53" y="100"/>
                </a:cubicBezTo>
                <a:cubicBezTo>
                  <a:pt x="53" y="100"/>
                  <a:pt x="53" y="100"/>
                  <a:pt x="54" y="100"/>
                </a:cubicBezTo>
                <a:close/>
                <a:moveTo>
                  <a:pt x="54" y="117"/>
                </a:moveTo>
                <a:cubicBezTo>
                  <a:pt x="53" y="117"/>
                  <a:pt x="53" y="118"/>
                  <a:pt x="52" y="118"/>
                </a:cubicBezTo>
                <a:cubicBezTo>
                  <a:pt x="52" y="117"/>
                  <a:pt x="53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17"/>
                </a:moveTo>
                <a:cubicBezTo>
                  <a:pt x="54" y="117"/>
                  <a:pt x="54" y="117"/>
                  <a:pt x="54" y="117"/>
                </a:cubicBezTo>
                <a:cubicBezTo>
                  <a:pt x="54" y="117"/>
                  <a:pt x="54" y="117"/>
                  <a:pt x="54" y="117"/>
                </a:cubicBezTo>
                <a:close/>
                <a:moveTo>
                  <a:pt x="54" y="101"/>
                </a:moveTo>
                <a:cubicBezTo>
                  <a:pt x="54" y="101"/>
                  <a:pt x="54" y="101"/>
                  <a:pt x="54" y="100"/>
                </a:cubicBezTo>
                <a:cubicBezTo>
                  <a:pt x="54" y="100"/>
                  <a:pt x="53" y="100"/>
                  <a:pt x="53" y="100"/>
                </a:cubicBezTo>
                <a:cubicBezTo>
                  <a:pt x="53" y="100"/>
                  <a:pt x="54" y="100"/>
                  <a:pt x="54" y="99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5" y="99"/>
                  <a:pt x="55" y="100"/>
                  <a:pt x="56" y="99"/>
                </a:cubicBezTo>
                <a:cubicBezTo>
                  <a:pt x="56" y="99"/>
                  <a:pt x="56" y="99"/>
                  <a:pt x="56" y="100"/>
                </a:cubicBezTo>
                <a:cubicBezTo>
                  <a:pt x="55" y="99"/>
                  <a:pt x="55" y="100"/>
                  <a:pt x="55" y="100"/>
                </a:cubicBezTo>
                <a:cubicBezTo>
                  <a:pt x="55" y="100"/>
                  <a:pt x="55" y="101"/>
                  <a:pt x="55" y="101"/>
                </a:cubicBezTo>
                <a:cubicBezTo>
                  <a:pt x="55" y="101"/>
                  <a:pt x="54" y="101"/>
                  <a:pt x="54" y="101"/>
                </a:cubicBezTo>
                <a:close/>
                <a:moveTo>
                  <a:pt x="55" y="121"/>
                </a:move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lose/>
                <a:moveTo>
                  <a:pt x="56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5"/>
                  <a:pt x="56" y="124"/>
                  <a:pt x="56" y="124"/>
                </a:cubicBezTo>
                <a:cubicBezTo>
                  <a:pt x="56" y="124"/>
                  <a:pt x="56" y="125"/>
                  <a:pt x="56" y="125"/>
                </a:cubicBezTo>
                <a:cubicBezTo>
                  <a:pt x="56" y="125"/>
                  <a:pt x="56" y="125"/>
                  <a:pt x="56" y="125"/>
                </a:cubicBezTo>
                <a:close/>
                <a:moveTo>
                  <a:pt x="56" y="120"/>
                </a:moveTo>
                <a:cubicBezTo>
                  <a:pt x="56" y="120"/>
                  <a:pt x="57" y="120"/>
                  <a:pt x="57" y="120"/>
                </a:cubicBezTo>
                <a:cubicBezTo>
                  <a:pt x="57" y="120"/>
                  <a:pt x="56" y="120"/>
                  <a:pt x="56" y="120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6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7" y="124"/>
                </a:move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ubicBezTo>
                  <a:pt x="57" y="124"/>
                  <a:pt x="57" y="124"/>
                  <a:pt x="57" y="124"/>
                </a:cubicBezTo>
                <a:close/>
                <a:moveTo>
                  <a:pt x="58" y="117"/>
                </a:moveTo>
                <a:cubicBezTo>
                  <a:pt x="57" y="117"/>
                  <a:pt x="58" y="116"/>
                  <a:pt x="58" y="116"/>
                </a:cubicBezTo>
                <a:cubicBezTo>
                  <a:pt x="57" y="116"/>
                  <a:pt x="56" y="116"/>
                  <a:pt x="55" y="116"/>
                </a:cubicBezTo>
                <a:cubicBezTo>
                  <a:pt x="56" y="116"/>
                  <a:pt x="56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8" y="116"/>
                </a:cubicBezTo>
                <a:cubicBezTo>
                  <a:pt x="57" y="115"/>
                  <a:pt x="58" y="115"/>
                  <a:pt x="58" y="115"/>
                </a:cubicBezTo>
                <a:cubicBezTo>
                  <a:pt x="58" y="115"/>
                  <a:pt x="58" y="116"/>
                  <a:pt x="58" y="116"/>
                </a:cubicBezTo>
                <a:cubicBezTo>
                  <a:pt x="58" y="116"/>
                  <a:pt x="58" y="116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lose/>
                <a:moveTo>
                  <a:pt x="58" y="123"/>
                </a:move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8" y="123"/>
                  <a:pt x="58" y="123"/>
                </a:cubicBezTo>
                <a:cubicBezTo>
                  <a:pt x="58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8" y="123"/>
                  <a:pt x="58" y="123"/>
                </a:cubicBezTo>
                <a:close/>
                <a:moveTo>
                  <a:pt x="59" y="117"/>
                </a:moveTo>
                <a:cubicBezTo>
                  <a:pt x="59" y="117"/>
                  <a:pt x="59" y="117"/>
                  <a:pt x="59" y="117"/>
                </a:cubicBezTo>
                <a:cubicBezTo>
                  <a:pt x="59" y="117"/>
                  <a:pt x="58" y="117"/>
                  <a:pt x="58" y="117"/>
                </a:cubicBezTo>
                <a:cubicBezTo>
                  <a:pt x="58" y="117"/>
                  <a:pt x="59" y="117"/>
                  <a:pt x="60" y="117"/>
                </a:cubicBezTo>
                <a:cubicBezTo>
                  <a:pt x="60" y="117"/>
                  <a:pt x="60" y="117"/>
                  <a:pt x="59" y="117"/>
                </a:cubicBezTo>
                <a:close/>
                <a:moveTo>
                  <a:pt x="60" y="116"/>
                </a:moveTo>
                <a:cubicBezTo>
                  <a:pt x="59" y="116"/>
                  <a:pt x="60" y="116"/>
                  <a:pt x="59" y="116"/>
                </a:cubicBezTo>
                <a:cubicBezTo>
                  <a:pt x="59" y="116"/>
                  <a:pt x="59" y="116"/>
                  <a:pt x="59" y="11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8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0" y="123"/>
                </a:moveTo>
                <a:cubicBezTo>
                  <a:pt x="60" y="123"/>
                  <a:pt x="60" y="123"/>
                  <a:pt x="61" y="123"/>
                </a:cubicBezTo>
                <a:cubicBezTo>
                  <a:pt x="61" y="123"/>
                  <a:pt x="61" y="123"/>
                  <a:pt x="61" y="123"/>
                </a:cubicBezTo>
                <a:cubicBezTo>
                  <a:pt x="60" y="123"/>
                  <a:pt x="60" y="123"/>
                  <a:pt x="60" y="123"/>
                </a:cubicBezTo>
                <a:close/>
                <a:moveTo>
                  <a:pt x="62" y="118"/>
                </a:moveTo>
                <a:cubicBezTo>
                  <a:pt x="62" y="118"/>
                  <a:pt x="63" y="118"/>
                  <a:pt x="63" y="117"/>
                </a:cubicBezTo>
                <a:cubicBezTo>
                  <a:pt x="63" y="117"/>
                  <a:pt x="62" y="118"/>
                  <a:pt x="63" y="118"/>
                </a:cubicBezTo>
                <a:cubicBezTo>
                  <a:pt x="63" y="118"/>
                  <a:pt x="63" y="117"/>
                  <a:pt x="64" y="118"/>
                </a:cubicBezTo>
                <a:cubicBezTo>
                  <a:pt x="64" y="118"/>
                  <a:pt x="64" y="118"/>
                  <a:pt x="64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3" y="118"/>
                  <a:pt x="63" y="118"/>
                </a:cubicBezTo>
                <a:cubicBezTo>
                  <a:pt x="63" y="118"/>
                  <a:pt x="62" y="118"/>
                  <a:pt x="62" y="118"/>
                </a:cubicBezTo>
                <a:close/>
                <a:moveTo>
                  <a:pt x="63" y="123"/>
                </a:move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3" y="123"/>
                  <a:pt x="63" y="123"/>
                  <a:pt x="63" y="123"/>
                </a:cubicBezTo>
                <a:close/>
                <a:moveTo>
                  <a:pt x="63" y="122"/>
                </a:moveTo>
                <a:cubicBezTo>
                  <a:pt x="63" y="122"/>
                  <a:pt x="63" y="122"/>
                  <a:pt x="63" y="122"/>
                </a:cubicBezTo>
                <a:cubicBezTo>
                  <a:pt x="63" y="122"/>
                  <a:pt x="63" y="122"/>
                  <a:pt x="62" y="122"/>
                </a:cubicBezTo>
                <a:cubicBezTo>
                  <a:pt x="63" y="122"/>
                  <a:pt x="63" y="122"/>
                  <a:pt x="63" y="122"/>
                </a:cubicBezTo>
                <a:close/>
                <a:moveTo>
                  <a:pt x="63" y="12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2" y="124"/>
                  <a:pt x="62" y="124"/>
                </a:cubicBezTo>
                <a:cubicBezTo>
                  <a:pt x="63" y="123"/>
                  <a:pt x="63" y="123"/>
                  <a:pt x="64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3" y="124"/>
                  <a:pt x="63" y="124"/>
                  <a:pt x="63" y="124"/>
                </a:cubicBezTo>
                <a:close/>
                <a:moveTo>
                  <a:pt x="66" y="123"/>
                </a:moveTo>
                <a:cubicBezTo>
                  <a:pt x="66" y="122"/>
                  <a:pt x="67" y="122"/>
                  <a:pt x="67" y="122"/>
                </a:cubicBezTo>
                <a:cubicBezTo>
                  <a:pt x="67" y="123"/>
                  <a:pt x="66" y="123"/>
                  <a:pt x="66" y="123"/>
                </a:cubicBezTo>
                <a:close/>
                <a:moveTo>
                  <a:pt x="66" y="117"/>
                </a:move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ubicBezTo>
                  <a:pt x="66" y="117"/>
                  <a:pt x="66" y="117"/>
                  <a:pt x="66" y="117"/>
                </a:cubicBezTo>
                <a:close/>
                <a:moveTo>
                  <a:pt x="66" y="117"/>
                </a:moveTo>
                <a:cubicBezTo>
                  <a:pt x="66" y="117"/>
                  <a:pt x="67" y="118"/>
                  <a:pt x="67" y="118"/>
                </a:cubicBezTo>
                <a:cubicBezTo>
                  <a:pt x="66" y="118"/>
                  <a:pt x="66" y="118"/>
                  <a:pt x="66" y="117"/>
                </a:cubicBezTo>
                <a:close/>
                <a:moveTo>
                  <a:pt x="67" y="117"/>
                </a:move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8"/>
                </a:cubicBezTo>
                <a:cubicBezTo>
                  <a:pt x="67" y="118"/>
                  <a:pt x="67" y="118"/>
                  <a:pt x="67" y="117"/>
                </a:cubicBezTo>
                <a:close/>
                <a:moveTo>
                  <a:pt x="68" y="117"/>
                </a:moveTo>
                <a:cubicBezTo>
                  <a:pt x="68" y="117"/>
                  <a:pt x="68" y="117"/>
                  <a:pt x="68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8" y="117"/>
                  <a:pt x="68" y="117"/>
                  <a:pt x="68" y="117"/>
                </a:cubicBezTo>
                <a:cubicBezTo>
                  <a:pt x="68" y="117"/>
                  <a:pt x="68" y="117"/>
                  <a:pt x="68" y="117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8" y="117"/>
                </a:cubicBezTo>
                <a:cubicBezTo>
                  <a:pt x="69" y="117"/>
                  <a:pt x="69" y="117"/>
                  <a:pt x="69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69" y="122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69" y="122"/>
                  <a:pt x="69" y="122"/>
                </a:cubicBezTo>
                <a:close/>
                <a:moveTo>
                  <a:pt x="69" y="123"/>
                </a:moveTo>
                <a:cubicBezTo>
                  <a:pt x="69" y="122"/>
                  <a:pt x="69" y="122"/>
                  <a:pt x="69" y="122"/>
                </a:cubicBezTo>
                <a:cubicBezTo>
                  <a:pt x="69" y="122"/>
                  <a:pt x="70" y="122"/>
                  <a:pt x="70" y="122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3"/>
                  <a:pt x="69" y="123"/>
                  <a:pt x="69" y="123"/>
                </a:cubicBezTo>
                <a:close/>
                <a:moveTo>
                  <a:pt x="69" y="117"/>
                </a:moveTo>
                <a:cubicBezTo>
                  <a:pt x="69" y="117"/>
                  <a:pt x="69" y="117"/>
                  <a:pt x="69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69" y="117"/>
                  <a:pt x="69" y="117"/>
                  <a:pt x="69" y="117"/>
                </a:cubicBezTo>
                <a:close/>
                <a:moveTo>
                  <a:pt x="70" y="117"/>
                </a:move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ubicBezTo>
                  <a:pt x="70" y="117"/>
                  <a:pt x="70" y="117"/>
                  <a:pt x="70" y="117"/>
                </a:cubicBezTo>
                <a:close/>
                <a:moveTo>
                  <a:pt x="71" y="117"/>
                </a:moveTo>
                <a:cubicBezTo>
                  <a:pt x="71" y="117"/>
                  <a:pt x="71" y="117"/>
                  <a:pt x="71" y="117"/>
                </a:cubicBezTo>
                <a:cubicBezTo>
                  <a:pt x="71" y="117"/>
                  <a:pt x="71" y="117"/>
                  <a:pt x="71" y="116"/>
                </a:cubicBezTo>
                <a:cubicBezTo>
                  <a:pt x="71" y="116"/>
                  <a:pt x="71" y="116"/>
                  <a:pt x="72" y="116"/>
                </a:cubicBezTo>
                <a:cubicBezTo>
                  <a:pt x="71" y="116"/>
                  <a:pt x="71" y="117"/>
                  <a:pt x="71" y="117"/>
                </a:cubicBezTo>
                <a:close/>
                <a:moveTo>
                  <a:pt x="73" y="114"/>
                </a:move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lose/>
                <a:moveTo>
                  <a:pt x="74" y="121"/>
                </a:moveTo>
                <a:cubicBezTo>
                  <a:pt x="74" y="121"/>
                  <a:pt x="74" y="121"/>
                  <a:pt x="75" y="120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4" y="121"/>
                  <a:pt x="74" y="121"/>
                  <a:pt x="74" y="12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ubicBezTo>
                  <a:pt x="86" y="111"/>
                  <a:pt x="86" y="111"/>
                  <a:pt x="86" y="111"/>
                </a:cubicBezTo>
                <a:close/>
                <a:moveTo>
                  <a:pt x="86" y="111"/>
                </a:moveTo>
                <a:cubicBezTo>
                  <a:pt x="86" y="111"/>
                  <a:pt x="86" y="111"/>
                  <a:pt x="86" y="111"/>
                </a:cubicBezTo>
                <a:cubicBezTo>
                  <a:pt x="87" y="111"/>
                  <a:pt x="87" y="111"/>
                  <a:pt x="87" y="111"/>
                </a:cubicBezTo>
                <a:cubicBezTo>
                  <a:pt x="87" y="111"/>
                  <a:pt x="87" y="111"/>
                  <a:pt x="86" y="111"/>
                </a:cubicBezTo>
                <a:close/>
                <a:moveTo>
                  <a:pt x="85" y="110"/>
                </a:moveTo>
                <a:cubicBezTo>
                  <a:pt x="85" y="111"/>
                  <a:pt x="85" y="111"/>
                  <a:pt x="84" y="111"/>
                </a:cubicBezTo>
                <a:cubicBezTo>
                  <a:pt x="84" y="111"/>
                  <a:pt x="85" y="110"/>
                  <a:pt x="84" y="110"/>
                </a:cubicBezTo>
                <a:cubicBezTo>
                  <a:pt x="84" y="110"/>
                  <a:pt x="84" y="111"/>
                  <a:pt x="84" y="111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1"/>
                  <a:pt x="84" y="110"/>
                  <a:pt x="83" y="111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3" y="111"/>
                  <a:pt x="82" y="112"/>
                  <a:pt x="81" y="111"/>
                </a:cubicBezTo>
                <a:cubicBezTo>
                  <a:pt x="81" y="112"/>
                  <a:pt x="81" y="112"/>
                  <a:pt x="81" y="112"/>
                </a:cubicBezTo>
                <a:cubicBezTo>
                  <a:pt x="81" y="112"/>
                  <a:pt x="81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8" y="111"/>
                  <a:pt x="77" y="113"/>
                  <a:pt x="74" y="113"/>
                </a:cubicBezTo>
                <a:cubicBezTo>
                  <a:pt x="74" y="113"/>
                  <a:pt x="74" y="114"/>
                  <a:pt x="73" y="113"/>
                </a:cubicBezTo>
                <a:cubicBezTo>
                  <a:pt x="73" y="113"/>
                  <a:pt x="73" y="114"/>
                  <a:pt x="73" y="114"/>
                </a:cubicBezTo>
                <a:cubicBezTo>
                  <a:pt x="73" y="114"/>
                  <a:pt x="73" y="114"/>
                  <a:pt x="73" y="114"/>
                </a:cubicBezTo>
                <a:cubicBezTo>
                  <a:pt x="73" y="114"/>
                  <a:pt x="73" y="113"/>
                  <a:pt x="73" y="113"/>
                </a:cubicBezTo>
                <a:cubicBezTo>
                  <a:pt x="72" y="113"/>
                  <a:pt x="73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2" y="114"/>
                  <a:pt x="72" y="114"/>
                  <a:pt x="71" y="115"/>
                </a:cubicBezTo>
                <a:cubicBezTo>
                  <a:pt x="72" y="114"/>
                  <a:pt x="72" y="114"/>
                  <a:pt x="72" y="11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1" y="114"/>
                  <a:pt x="71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0" y="115"/>
                  <a:pt x="70" y="115"/>
                  <a:pt x="69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5"/>
                  <a:pt x="68" y="115"/>
                  <a:pt x="68" y="115"/>
                </a:cubicBezTo>
                <a:cubicBezTo>
                  <a:pt x="68" y="115"/>
                  <a:pt x="68" y="115"/>
                  <a:pt x="68" y="115"/>
                </a:cubicBezTo>
                <a:cubicBezTo>
                  <a:pt x="68" y="116"/>
                  <a:pt x="68" y="116"/>
                  <a:pt x="68" y="116"/>
                </a:cubicBezTo>
                <a:cubicBezTo>
                  <a:pt x="68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7"/>
                  <a:pt x="67" y="117"/>
                  <a:pt x="67" y="117"/>
                </a:cubicBezTo>
                <a:cubicBezTo>
                  <a:pt x="67" y="116"/>
                  <a:pt x="67" y="116"/>
                  <a:pt x="67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6"/>
                  <a:pt x="67" y="116"/>
                  <a:pt x="67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6"/>
                  <a:pt x="66" y="116"/>
                </a:cubicBezTo>
                <a:cubicBezTo>
                  <a:pt x="66" y="116"/>
                  <a:pt x="66" y="116"/>
                  <a:pt x="66" y="115"/>
                </a:cubicBezTo>
                <a:cubicBezTo>
                  <a:pt x="66" y="116"/>
                  <a:pt x="66" y="116"/>
                  <a:pt x="66" y="117"/>
                </a:cubicBezTo>
                <a:cubicBezTo>
                  <a:pt x="66" y="117"/>
                  <a:pt x="66" y="117"/>
                  <a:pt x="65" y="117"/>
                </a:cubicBezTo>
                <a:cubicBezTo>
                  <a:pt x="65" y="117"/>
                  <a:pt x="65" y="117"/>
                  <a:pt x="65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6" y="116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5" y="115"/>
                  <a:pt x="63" y="114"/>
                  <a:pt x="63" y="116"/>
                </a:cubicBezTo>
                <a:cubicBezTo>
                  <a:pt x="62" y="116"/>
                  <a:pt x="63" y="115"/>
                  <a:pt x="62" y="115"/>
                </a:cubicBezTo>
                <a:cubicBezTo>
                  <a:pt x="62" y="116"/>
                  <a:pt x="61" y="115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0" y="115"/>
                  <a:pt x="60" y="115"/>
                  <a:pt x="60" y="115"/>
                </a:cubicBezTo>
                <a:cubicBezTo>
                  <a:pt x="61" y="116"/>
                  <a:pt x="62" y="115"/>
                  <a:pt x="62" y="115"/>
                </a:cubicBezTo>
                <a:cubicBezTo>
                  <a:pt x="62" y="115"/>
                  <a:pt x="62" y="115"/>
                  <a:pt x="63" y="115"/>
                </a:cubicBezTo>
                <a:cubicBezTo>
                  <a:pt x="63" y="114"/>
                  <a:pt x="64" y="114"/>
                  <a:pt x="65" y="114"/>
                </a:cubicBezTo>
                <a:cubicBezTo>
                  <a:pt x="65" y="114"/>
                  <a:pt x="65" y="114"/>
                  <a:pt x="65" y="115"/>
                </a:cubicBezTo>
                <a:cubicBezTo>
                  <a:pt x="65" y="115"/>
                  <a:pt x="66" y="114"/>
                  <a:pt x="66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6" y="114"/>
                  <a:pt x="66" y="114"/>
                  <a:pt x="66" y="113"/>
                </a:cubicBezTo>
                <a:cubicBezTo>
                  <a:pt x="67" y="114"/>
                  <a:pt x="67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2"/>
                  <a:pt x="69" y="112"/>
                  <a:pt x="69" y="113"/>
                </a:cubicBezTo>
                <a:cubicBezTo>
                  <a:pt x="69" y="113"/>
                  <a:pt x="68" y="112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3"/>
                  <a:pt x="68" y="113"/>
                </a:cubicBezTo>
                <a:cubicBezTo>
                  <a:pt x="68" y="113"/>
                  <a:pt x="68" y="114"/>
                  <a:pt x="68" y="114"/>
                </a:cubicBezTo>
                <a:cubicBezTo>
                  <a:pt x="69" y="114"/>
                  <a:pt x="69" y="114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70" y="113"/>
                  <a:pt x="70" y="112"/>
                  <a:pt x="70" y="113"/>
                </a:cubicBezTo>
                <a:cubicBezTo>
                  <a:pt x="70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2" y="113"/>
                  <a:pt x="72" y="113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73" y="113"/>
                  <a:pt x="73" y="113"/>
                  <a:pt x="74" y="113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4" y="112"/>
                  <a:pt x="74" y="112"/>
                </a:cubicBezTo>
                <a:cubicBezTo>
                  <a:pt x="74" y="112"/>
                  <a:pt x="74" y="112"/>
                  <a:pt x="74" y="112"/>
                </a:cubicBezTo>
                <a:cubicBezTo>
                  <a:pt x="74" y="112"/>
                  <a:pt x="74" y="112"/>
                  <a:pt x="74" y="111"/>
                </a:cubicBezTo>
                <a:cubicBezTo>
                  <a:pt x="74" y="112"/>
                  <a:pt x="74" y="113"/>
                  <a:pt x="75" y="112"/>
                </a:cubicBezTo>
                <a:cubicBezTo>
                  <a:pt x="75" y="112"/>
                  <a:pt x="75" y="112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5" y="112"/>
                  <a:pt x="76" y="111"/>
                  <a:pt x="76" y="111"/>
                </a:cubicBezTo>
                <a:cubicBezTo>
                  <a:pt x="76" y="112"/>
                  <a:pt x="76" y="112"/>
                  <a:pt x="77" y="112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2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7" y="111"/>
                  <a:pt x="78" y="111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8" y="110"/>
                  <a:pt x="78" y="110"/>
                  <a:pt x="78" y="110"/>
                </a:cubicBezTo>
                <a:cubicBezTo>
                  <a:pt x="79" y="111"/>
                  <a:pt x="80" y="111"/>
                  <a:pt x="80" y="111"/>
                </a:cubicBezTo>
                <a:cubicBezTo>
                  <a:pt x="80" y="110"/>
                  <a:pt x="81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2" y="110"/>
                </a:cubicBezTo>
                <a:cubicBezTo>
                  <a:pt x="82" y="110"/>
                  <a:pt x="82" y="110"/>
                  <a:pt x="83" y="110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0"/>
                  <a:pt x="82" y="110"/>
                  <a:pt x="82" y="111"/>
                </a:cubicBezTo>
                <a:cubicBezTo>
                  <a:pt x="83" y="111"/>
                  <a:pt x="83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10"/>
                  <a:pt x="84" y="110"/>
                  <a:pt x="84" y="109"/>
                </a:cubicBezTo>
                <a:cubicBezTo>
                  <a:pt x="84" y="109"/>
                  <a:pt x="84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5" y="109"/>
                  <a:pt x="85" y="109"/>
                  <a:pt x="86" y="109"/>
                </a:cubicBezTo>
                <a:cubicBezTo>
                  <a:pt x="86" y="109"/>
                  <a:pt x="86" y="109"/>
                  <a:pt x="86" y="110"/>
                </a:cubicBezTo>
                <a:cubicBezTo>
                  <a:pt x="86" y="109"/>
                  <a:pt x="86" y="110"/>
                  <a:pt x="86" y="110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6" y="110"/>
                  <a:pt x="87" y="110"/>
                  <a:pt x="86" y="110"/>
                </a:cubicBezTo>
                <a:cubicBezTo>
                  <a:pt x="87" y="109"/>
                  <a:pt x="89" y="109"/>
                  <a:pt x="90" y="109"/>
                </a:cubicBezTo>
                <a:cubicBezTo>
                  <a:pt x="90" y="109"/>
                  <a:pt x="90" y="109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0" y="108"/>
                </a:cubicBezTo>
                <a:cubicBezTo>
                  <a:pt x="90" y="108"/>
                  <a:pt x="90" y="108"/>
                  <a:pt x="91" y="109"/>
                </a:cubicBezTo>
                <a:cubicBezTo>
                  <a:pt x="91" y="109"/>
                  <a:pt x="90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8"/>
                  <a:pt x="91" y="108"/>
                  <a:pt x="91" y="108"/>
                </a:cubicBezTo>
                <a:cubicBezTo>
                  <a:pt x="91" y="109"/>
                  <a:pt x="91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9"/>
                  <a:pt x="93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2" y="109"/>
                  <a:pt x="92" y="109"/>
                  <a:pt x="92" y="109"/>
                </a:cubicBezTo>
                <a:cubicBezTo>
                  <a:pt x="91" y="109"/>
                  <a:pt x="91" y="109"/>
                  <a:pt x="90" y="109"/>
                </a:cubicBezTo>
                <a:cubicBezTo>
                  <a:pt x="90" y="109"/>
                  <a:pt x="90" y="109"/>
                  <a:pt x="91" y="109"/>
                </a:cubicBezTo>
                <a:cubicBezTo>
                  <a:pt x="90" y="109"/>
                  <a:pt x="90" y="110"/>
                  <a:pt x="89" y="110"/>
                </a:cubicBezTo>
                <a:cubicBezTo>
                  <a:pt x="89" y="110"/>
                  <a:pt x="89" y="110"/>
                  <a:pt x="90" y="110"/>
                </a:cubicBezTo>
                <a:cubicBezTo>
                  <a:pt x="90" y="109"/>
                  <a:pt x="88" y="109"/>
                  <a:pt x="89" y="110"/>
                </a:cubicBezTo>
                <a:cubicBezTo>
                  <a:pt x="88" y="110"/>
                  <a:pt x="86" y="111"/>
                  <a:pt x="85" y="110"/>
                </a:cubicBezTo>
                <a:close/>
                <a:moveTo>
                  <a:pt x="69" y="113"/>
                </a:move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ubicBezTo>
                  <a:pt x="69" y="113"/>
                  <a:pt x="69" y="113"/>
                  <a:pt x="69" y="113"/>
                </a:cubicBezTo>
                <a:close/>
                <a:moveTo>
                  <a:pt x="91" y="118"/>
                </a:moveTo>
                <a:cubicBezTo>
                  <a:pt x="91" y="118"/>
                  <a:pt x="91" y="118"/>
                  <a:pt x="91" y="118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90" y="119"/>
                  <a:pt x="91" y="119"/>
                  <a:pt x="91" y="118"/>
                </a:cubicBezTo>
                <a:close/>
                <a:moveTo>
                  <a:pt x="90" y="117"/>
                </a:moveTo>
                <a:cubicBezTo>
                  <a:pt x="90" y="117"/>
                  <a:pt x="91" y="117"/>
                  <a:pt x="91" y="117"/>
                </a:cubicBezTo>
                <a:cubicBezTo>
                  <a:pt x="91" y="117"/>
                  <a:pt x="91" y="118"/>
                  <a:pt x="90" y="117"/>
                </a:cubicBezTo>
                <a:close/>
                <a:moveTo>
                  <a:pt x="88" y="119"/>
                </a:move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19"/>
                  <a:pt x="88" y="119"/>
                </a:cubicBez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8" y="119"/>
                </a:moveTo>
                <a:cubicBezTo>
                  <a:pt x="88" y="119"/>
                  <a:pt x="88" y="118"/>
                  <a:pt x="88" y="118"/>
                </a:cubicBezTo>
                <a:lnTo>
                  <a:pt x="88" y="119"/>
                </a:lnTo>
                <a:close/>
                <a:moveTo>
                  <a:pt x="88" y="118"/>
                </a:move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8" y="118"/>
                  <a:pt x="88" y="118"/>
                  <a:pt x="88" y="118"/>
                </a:cubicBezTo>
                <a:close/>
                <a:moveTo>
                  <a:pt x="89" y="119"/>
                </a:moveTo>
                <a:cubicBezTo>
                  <a:pt x="89" y="119"/>
                  <a:pt x="89" y="120"/>
                  <a:pt x="89" y="120"/>
                </a:cubicBezTo>
                <a:cubicBezTo>
                  <a:pt x="89" y="120"/>
                  <a:pt x="89" y="119"/>
                  <a:pt x="89" y="119"/>
                </a:cubicBezTo>
                <a:cubicBezTo>
                  <a:pt x="89" y="120"/>
                  <a:pt x="89" y="120"/>
                  <a:pt x="89" y="120"/>
                </a:cubicBezTo>
                <a:cubicBezTo>
                  <a:pt x="88" y="120"/>
                  <a:pt x="88" y="119"/>
                  <a:pt x="89" y="119"/>
                </a:cubicBezTo>
                <a:close/>
                <a:moveTo>
                  <a:pt x="87" y="120"/>
                </a:moveTo>
                <a:cubicBezTo>
                  <a:pt x="87" y="119"/>
                  <a:pt x="87" y="119"/>
                  <a:pt x="88" y="119"/>
                </a:cubicBezTo>
                <a:cubicBezTo>
                  <a:pt x="88" y="119"/>
                  <a:pt x="88" y="119"/>
                  <a:pt x="88" y="119"/>
                </a:cubicBezTo>
                <a:cubicBezTo>
                  <a:pt x="87" y="120"/>
                  <a:pt x="87" y="119"/>
                  <a:pt x="87" y="120"/>
                </a:cubicBezTo>
                <a:cubicBezTo>
                  <a:pt x="87" y="120"/>
                  <a:pt x="87" y="120"/>
                  <a:pt x="87" y="120"/>
                </a:cubicBezTo>
                <a:close/>
                <a:moveTo>
                  <a:pt x="84" y="135"/>
                </a:moveTo>
                <a:cubicBezTo>
                  <a:pt x="84" y="135"/>
                  <a:pt x="84" y="135"/>
                  <a:pt x="83" y="135"/>
                </a:cubicBezTo>
                <a:cubicBezTo>
                  <a:pt x="84" y="135"/>
                  <a:pt x="84" y="135"/>
                  <a:pt x="84" y="135"/>
                </a:cubicBezTo>
                <a:cubicBezTo>
                  <a:pt x="85" y="135"/>
                  <a:pt x="86" y="134"/>
                  <a:pt x="86" y="136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7" y="135"/>
                </a:cubicBezTo>
                <a:cubicBezTo>
                  <a:pt x="87" y="135"/>
                  <a:pt x="87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5"/>
                  <a:pt x="88" y="135"/>
                  <a:pt x="88" y="135"/>
                </a:cubicBezTo>
                <a:cubicBezTo>
                  <a:pt x="88" y="134"/>
                  <a:pt x="89" y="134"/>
                  <a:pt x="89" y="134"/>
                </a:cubicBezTo>
                <a:cubicBezTo>
                  <a:pt x="90" y="134"/>
                  <a:pt x="91" y="134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1" y="133"/>
                </a:cubicBezTo>
                <a:cubicBezTo>
                  <a:pt x="91" y="133"/>
                  <a:pt x="91" y="133"/>
                  <a:pt x="92" y="132"/>
                </a:cubicBezTo>
                <a:cubicBezTo>
                  <a:pt x="92" y="133"/>
                  <a:pt x="91" y="133"/>
                  <a:pt x="91" y="133"/>
                </a:cubicBezTo>
                <a:cubicBezTo>
                  <a:pt x="92" y="133"/>
                  <a:pt x="92" y="133"/>
                  <a:pt x="93" y="133"/>
                </a:cubicBezTo>
                <a:cubicBezTo>
                  <a:pt x="92" y="134"/>
                  <a:pt x="92" y="134"/>
                  <a:pt x="91" y="134"/>
                </a:cubicBezTo>
                <a:cubicBezTo>
                  <a:pt x="91" y="134"/>
                  <a:pt x="90" y="134"/>
                  <a:pt x="90" y="134"/>
                </a:cubicBezTo>
                <a:cubicBezTo>
                  <a:pt x="90" y="134"/>
                  <a:pt x="91" y="135"/>
                  <a:pt x="91" y="135"/>
                </a:cubicBezTo>
                <a:cubicBezTo>
                  <a:pt x="91" y="135"/>
                  <a:pt x="91" y="135"/>
                  <a:pt x="91" y="135"/>
                </a:cubicBezTo>
                <a:cubicBezTo>
                  <a:pt x="91" y="135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90" y="136"/>
                  <a:pt x="90" y="136"/>
                </a:cubicBezTo>
                <a:cubicBezTo>
                  <a:pt x="90" y="136"/>
                  <a:pt x="89" y="136"/>
                  <a:pt x="89" y="136"/>
                </a:cubicBezTo>
                <a:cubicBezTo>
                  <a:pt x="89" y="136"/>
                  <a:pt x="90" y="136"/>
                  <a:pt x="89" y="136"/>
                </a:cubicBezTo>
                <a:cubicBezTo>
                  <a:pt x="89" y="135"/>
                  <a:pt x="88" y="136"/>
                  <a:pt x="87" y="136"/>
                </a:cubicBezTo>
                <a:cubicBezTo>
                  <a:pt x="87" y="136"/>
                  <a:pt x="86" y="136"/>
                  <a:pt x="86" y="135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6"/>
                  <a:pt x="85" y="136"/>
                  <a:pt x="85" y="136"/>
                </a:cubicBezTo>
                <a:cubicBezTo>
                  <a:pt x="85" y="136"/>
                  <a:pt x="85" y="136"/>
                  <a:pt x="84" y="136"/>
                </a:cubicBezTo>
                <a:cubicBezTo>
                  <a:pt x="85" y="136"/>
                  <a:pt x="86" y="136"/>
                  <a:pt x="85" y="135"/>
                </a:cubicBezTo>
                <a:cubicBezTo>
                  <a:pt x="85" y="135"/>
                  <a:pt x="84" y="136"/>
                  <a:pt x="84" y="135"/>
                </a:cubicBezTo>
                <a:close/>
                <a:moveTo>
                  <a:pt x="82" y="161"/>
                </a:move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ubicBezTo>
                  <a:pt x="82" y="161"/>
                  <a:pt x="82" y="161"/>
                  <a:pt x="82" y="161"/>
                </a:cubicBezTo>
                <a:close/>
                <a:moveTo>
                  <a:pt x="81" y="170"/>
                </a:moveTo>
                <a:cubicBezTo>
                  <a:pt x="82" y="171"/>
                  <a:pt x="82" y="171"/>
                  <a:pt x="82" y="171"/>
                </a:cubicBezTo>
                <a:cubicBezTo>
                  <a:pt x="82" y="171"/>
                  <a:pt x="82" y="171"/>
                  <a:pt x="82" y="172"/>
                </a:cubicBezTo>
                <a:cubicBezTo>
                  <a:pt x="81" y="171"/>
                  <a:pt x="81" y="171"/>
                  <a:pt x="81" y="172"/>
                </a:cubicBezTo>
                <a:cubicBezTo>
                  <a:pt x="81" y="172"/>
                  <a:pt x="80" y="171"/>
                  <a:pt x="80" y="171"/>
                </a:cubicBezTo>
                <a:cubicBezTo>
                  <a:pt x="80" y="171"/>
                  <a:pt x="81" y="171"/>
                  <a:pt x="81" y="170"/>
                </a:cubicBezTo>
                <a:close/>
                <a:moveTo>
                  <a:pt x="80" y="162"/>
                </a:moveTo>
                <a:cubicBezTo>
                  <a:pt x="80" y="162"/>
                  <a:pt x="80" y="163"/>
                  <a:pt x="80" y="163"/>
                </a:cubicBezTo>
                <a:cubicBezTo>
                  <a:pt x="80" y="163"/>
                  <a:pt x="80" y="163"/>
                  <a:pt x="80" y="163"/>
                </a:cubicBezTo>
                <a:cubicBezTo>
                  <a:pt x="80" y="163"/>
                  <a:pt x="80" y="162"/>
                  <a:pt x="80" y="162"/>
                </a:cubicBezTo>
                <a:close/>
                <a:moveTo>
                  <a:pt x="79" y="140"/>
                </a:move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9" y="140"/>
                  <a:pt x="79" y="140"/>
                  <a:pt x="79" y="140"/>
                </a:cubicBezTo>
                <a:close/>
                <a:moveTo>
                  <a:pt x="78" y="139"/>
                </a:moveTo>
                <a:cubicBezTo>
                  <a:pt x="79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78" y="140"/>
                  <a:pt x="78" y="140"/>
                  <a:pt x="77" y="140"/>
                </a:cubicBezTo>
                <a:cubicBezTo>
                  <a:pt x="78" y="140"/>
                  <a:pt x="78" y="140"/>
                  <a:pt x="78" y="139"/>
                </a:cubicBezTo>
                <a:close/>
                <a:moveTo>
                  <a:pt x="77" y="172"/>
                </a:moveTo>
                <a:cubicBezTo>
                  <a:pt x="78" y="172"/>
                  <a:pt x="78" y="171"/>
                  <a:pt x="79" y="171"/>
                </a:cubicBezTo>
                <a:cubicBezTo>
                  <a:pt x="79" y="172"/>
                  <a:pt x="78" y="172"/>
                  <a:pt x="77" y="172"/>
                </a:cubicBezTo>
                <a:cubicBezTo>
                  <a:pt x="77" y="172"/>
                  <a:pt x="77" y="173"/>
                  <a:pt x="77" y="172"/>
                </a:cubicBezTo>
                <a:cubicBezTo>
                  <a:pt x="77" y="172"/>
                  <a:pt x="77" y="172"/>
                  <a:pt x="77" y="172"/>
                </a:cubicBezTo>
                <a:close/>
                <a:moveTo>
                  <a:pt x="76" y="163"/>
                </a:moveTo>
                <a:cubicBezTo>
                  <a:pt x="77" y="163"/>
                  <a:pt x="77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4"/>
                  <a:pt x="76" y="164"/>
                  <a:pt x="76" y="164"/>
                </a:cubicBezTo>
                <a:cubicBezTo>
                  <a:pt x="76" y="163"/>
                  <a:pt x="76" y="163"/>
                  <a:pt x="76" y="163"/>
                </a:cubicBezTo>
                <a:close/>
                <a:moveTo>
                  <a:pt x="75" y="140"/>
                </a:moveTo>
                <a:cubicBezTo>
                  <a:pt x="76" y="141"/>
                  <a:pt x="76" y="141"/>
                  <a:pt x="76" y="141"/>
                </a:cubicBezTo>
                <a:cubicBezTo>
                  <a:pt x="76" y="141"/>
                  <a:pt x="76" y="141"/>
                  <a:pt x="76" y="141"/>
                </a:cubicBezTo>
                <a:cubicBezTo>
                  <a:pt x="75" y="141"/>
                  <a:pt x="75" y="141"/>
                  <a:pt x="75" y="140"/>
                </a:cubicBezTo>
                <a:close/>
                <a:moveTo>
                  <a:pt x="75" y="141"/>
                </a:moveTo>
                <a:cubicBezTo>
                  <a:pt x="75" y="141"/>
                  <a:pt x="75" y="142"/>
                  <a:pt x="75" y="142"/>
                </a:cubicBezTo>
                <a:cubicBezTo>
                  <a:pt x="75" y="142"/>
                  <a:pt x="74" y="141"/>
                  <a:pt x="74" y="142"/>
                </a:cubicBezTo>
                <a:cubicBezTo>
                  <a:pt x="75" y="142"/>
                  <a:pt x="75" y="142"/>
                  <a:pt x="75" y="142"/>
                </a:cubicBezTo>
                <a:cubicBezTo>
                  <a:pt x="75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2"/>
                  <a:pt x="74" y="142"/>
                  <a:pt x="74" y="142"/>
                </a:cubicBezTo>
                <a:cubicBezTo>
                  <a:pt x="74" y="141"/>
                  <a:pt x="75" y="142"/>
                  <a:pt x="75" y="141"/>
                </a:cubicBezTo>
                <a:close/>
                <a:moveTo>
                  <a:pt x="75" y="162"/>
                </a:moveTo>
                <a:cubicBezTo>
                  <a:pt x="75" y="162"/>
                  <a:pt x="75" y="162"/>
                  <a:pt x="75" y="162"/>
                </a:cubicBezTo>
                <a:cubicBezTo>
                  <a:pt x="75" y="163"/>
                  <a:pt x="75" y="163"/>
                  <a:pt x="75" y="163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63"/>
                  <a:pt x="74" y="163"/>
                  <a:pt x="75" y="162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3" y="141"/>
                </a:move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2"/>
                  <a:pt x="73" y="142"/>
                </a:cubicBezTo>
                <a:cubicBezTo>
                  <a:pt x="73" y="141"/>
                  <a:pt x="73" y="141"/>
                  <a:pt x="73" y="141"/>
                </a:cubicBezTo>
                <a:close/>
                <a:moveTo>
                  <a:pt x="74" y="166"/>
                </a:moveTo>
                <a:cubicBezTo>
                  <a:pt x="73" y="166"/>
                  <a:pt x="73" y="166"/>
                  <a:pt x="73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5" y="166"/>
                  <a:pt x="75" y="166"/>
                  <a:pt x="75" y="166"/>
                </a:cubicBezTo>
                <a:cubicBezTo>
                  <a:pt x="75" y="166"/>
                  <a:pt x="74" y="166"/>
                  <a:pt x="74" y="166"/>
                </a:cubicBezTo>
                <a:cubicBezTo>
                  <a:pt x="74" y="166"/>
                  <a:pt x="74" y="166"/>
                  <a:pt x="74" y="166"/>
                </a:cubicBezTo>
                <a:cubicBezTo>
                  <a:pt x="74" y="166"/>
                  <a:pt x="73" y="166"/>
                  <a:pt x="73" y="166"/>
                </a:cubicBezTo>
                <a:cubicBezTo>
                  <a:pt x="73" y="166"/>
                  <a:pt x="73" y="166"/>
                  <a:pt x="73" y="167"/>
                </a:cubicBezTo>
                <a:cubicBezTo>
                  <a:pt x="73" y="167"/>
                  <a:pt x="73" y="167"/>
                  <a:pt x="73" y="167"/>
                </a:cubicBezTo>
                <a:cubicBezTo>
                  <a:pt x="72" y="166"/>
                  <a:pt x="73" y="166"/>
                  <a:pt x="74" y="166"/>
                </a:cubicBezTo>
                <a:close/>
                <a:moveTo>
                  <a:pt x="72" y="147"/>
                </a:moveTo>
                <a:cubicBezTo>
                  <a:pt x="73" y="147"/>
                  <a:pt x="73" y="148"/>
                  <a:pt x="72" y="147"/>
                </a:cubicBezTo>
                <a:cubicBezTo>
                  <a:pt x="72" y="147"/>
                  <a:pt x="72" y="147"/>
                  <a:pt x="72" y="147"/>
                </a:cubicBezTo>
                <a:close/>
                <a:moveTo>
                  <a:pt x="72" y="163"/>
                </a:moveTo>
                <a:cubicBezTo>
                  <a:pt x="72" y="163"/>
                  <a:pt x="72" y="163"/>
                  <a:pt x="72" y="163"/>
                </a:cubicBezTo>
                <a:cubicBezTo>
                  <a:pt x="72" y="163"/>
                  <a:pt x="72" y="163"/>
                  <a:pt x="72" y="163"/>
                </a:cubicBezTo>
                <a:close/>
                <a:moveTo>
                  <a:pt x="71" y="164"/>
                </a:move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2" y="164"/>
                  <a:pt x="72" y="164"/>
                </a:cubicBezTo>
                <a:cubicBezTo>
                  <a:pt x="72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ubicBezTo>
                  <a:pt x="71" y="164"/>
                  <a:pt x="71" y="164"/>
                  <a:pt x="71" y="164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0" y="165"/>
                </a:cubicBezTo>
                <a:cubicBezTo>
                  <a:pt x="70" y="165"/>
                  <a:pt x="70" y="165"/>
                  <a:pt x="70" y="164"/>
                </a:cubicBezTo>
                <a:cubicBezTo>
                  <a:pt x="71" y="164"/>
                  <a:pt x="71" y="165"/>
                  <a:pt x="71" y="165"/>
                </a:cubicBezTo>
                <a:close/>
                <a:moveTo>
                  <a:pt x="71" y="165"/>
                </a:move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1" y="165"/>
                </a:cubicBezTo>
                <a:cubicBezTo>
                  <a:pt x="71" y="165"/>
                  <a:pt x="71" y="165"/>
                  <a:pt x="70" y="165"/>
                </a:cubicBezTo>
                <a:cubicBezTo>
                  <a:pt x="71" y="165"/>
                  <a:pt x="71" y="165"/>
                  <a:pt x="71" y="165"/>
                </a:cubicBezTo>
                <a:close/>
                <a:moveTo>
                  <a:pt x="70" y="166"/>
                </a:moveTo>
                <a:cubicBezTo>
                  <a:pt x="70" y="166"/>
                  <a:pt x="70" y="166"/>
                  <a:pt x="70" y="166"/>
                </a:cubicBezTo>
                <a:cubicBezTo>
                  <a:pt x="70" y="166"/>
                  <a:pt x="70" y="166"/>
                  <a:pt x="70" y="165"/>
                </a:cubicBezTo>
                <a:cubicBezTo>
                  <a:pt x="70" y="166"/>
                  <a:pt x="71" y="166"/>
                  <a:pt x="71" y="166"/>
                </a:cubicBezTo>
                <a:cubicBezTo>
                  <a:pt x="70" y="166"/>
                  <a:pt x="70" y="166"/>
                  <a:pt x="70" y="166"/>
                </a:cubicBezTo>
                <a:close/>
                <a:moveTo>
                  <a:pt x="71" y="166"/>
                </a:moveTo>
                <a:cubicBezTo>
                  <a:pt x="71" y="166"/>
                  <a:pt x="71" y="166"/>
                  <a:pt x="71" y="166"/>
                </a:cubicBezTo>
                <a:cubicBezTo>
                  <a:pt x="71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6"/>
                  <a:pt x="72" y="166"/>
                  <a:pt x="72" y="166"/>
                </a:cubicBezTo>
                <a:cubicBezTo>
                  <a:pt x="72" y="167"/>
                  <a:pt x="71" y="166"/>
                  <a:pt x="71" y="166"/>
                </a:cubicBezTo>
                <a:close/>
                <a:moveTo>
                  <a:pt x="68" y="173"/>
                </a:move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ubicBezTo>
                  <a:pt x="68" y="173"/>
                  <a:pt x="68" y="173"/>
                  <a:pt x="68" y="173"/>
                </a:cubicBezTo>
                <a:close/>
                <a:moveTo>
                  <a:pt x="58" y="184"/>
                </a:moveTo>
                <a:cubicBezTo>
                  <a:pt x="58" y="184"/>
                  <a:pt x="57" y="184"/>
                  <a:pt x="57" y="184"/>
                </a:cubicBezTo>
                <a:cubicBezTo>
                  <a:pt x="57" y="183"/>
                  <a:pt x="58" y="183"/>
                  <a:pt x="58" y="184"/>
                </a:cubicBezTo>
                <a:close/>
                <a:moveTo>
                  <a:pt x="55" y="177"/>
                </a:moveTo>
                <a:cubicBezTo>
                  <a:pt x="55" y="178"/>
                  <a:pt x="56" y="177"/>
                  <a:pt x="56" y="177"/>
                </a:cubicBezTo>
                <a:cubicBezTo>
                  <a:pt x="56" y="178"/>
                  <a:pt x="57" y="177"/>
                  <a:pt x="57" y="178"/>
                </a:cubicBezTo>
                <a:cubicBezTo>
                  <a:pt x="57" y="178"/>
                  <a:pt x="56" y="178"/>
                  <a:pt x="56" y="178"/>
                </a:cubicBezTo>
                <a:cubicBezTo>
                  <a:pt x="55" y="180"/>
                  <a:pt x="56" y="181"/>
                  <a:pt x="55" y="181"/>
                </a:cubicBezTo>
                <a:cubicBezTo>
                  <a:pt x="55" y="180"/>
                  <a:pt x="55" y="178"/>
                  <a:pt x="54" y="178"/>
                </a:cubicBezTo>
                <a:cubicBezTo>
                  <a:pt x="54" y="178"/>
                  <a:pt x="54" y="178"/>
                  <a:pt x="55" y="177"/>
                </a:cubicBezTo>
                <a:close/>
                <a:moveTo>
                  <a:pt x="54" y="182"/>
                </a:moveTo>
                <a:cubicBezTo>
                  <a:pt x="53" y="183"/>
                  <a:pt x="53" y="183"/>
                  <a:pt x="53" y="183"/>
                </a:cubicBezTo>
                <a:cubicBezTo>
                  <a:pt x="53" y="182"/>
                  <a:pt x="53" y="182"/>
                  <a:pt x="54" y="182"/>
                </a:cubicBezTo>
                <a:close/>
                <a:moveTo>
                  <a:pt x="51" y="183"/>
                </a:moveTo>
                <a:cubicBezTo>
                  <a:pt x="51" y="183"/>
                  <a:pt x="51" y="183"/>
                  <a:pt x="50" y="183"/>
                </a:cubicBezTo>
                <a:cubicBezTo>
                  <a:pt x="51" y="182"/>
                  <a:pt x="51" y="182"/>
                  <a:pt x="51" y="182"/>
                </a:cubicBezTo>
                <a:cubicBezTo>
                  <a:pt x="51" y="183"/>
                  <a:pt x="51" y="183"/>
                  <a:pt x="51" y="183"/>
                </a:cubicBezTo>
                <a:close/>
                <a:moveTo>
                  <a:pt x="51" y="176"/>
                </a:moveTo>
                <a:cubicBezTo>
                  <a:pt x="51" y="176"/>
                  <a:pt x="51" y="177"/>
                  <a:pt x="51" y="177"/>
                </a:cubicBezTo>
                <a:cubicBezTo>
                  <a:pt x="51" y="177"/>
                  <a:pt x="51" y="177"/>
                  <a:pt x="51" y="177"/>
                </a:cubicBezTo>
                <a:cubicBezTo>
                  <a:pt x="51" y="176"/>
                  <a:pt x="51" y="176"/>
                  <a:pt x="51" y="176"/>
                </a:cubicBezTo>
                <a:close/>
                <a:moveTo>
                  <a:pt x="46" y="177"/>
                </a:moveTo>
                <a:cubicBezTo>
                  <a:pt x="46" y="178"/>
                  <a:pt x="47" y="178"/>
                  <a:pt x="47" y="178"/>
                </a:cubicBezTo>
                <a:cubicBezTo>
                  <a:pt x="46" y="178"/>
                  <a:pt x="46" y="178"/>
                  <a:pt x="46" y="178"/>
                </a:cubicBezTo>
                <a:cubicBezTo>
                  <a:pt x="46" y="178"/>
                  <a:pt x="46" y="177"/>
                  <a:pt x="46" y="177"/>
                </a:cubicBezTo>
                <a:close/>
                <a:moveTo>
                  <a:pt x="44" y="180"/>
                </a:moveTo>
                <a:cubicBezTo>
                  <a:pt x="45" y="180"/>
                  <a:pt x="45" y="180"/>
                  <a:pt x="45" y="180"/>
                </a:cubicBezTo>
                <a:cubicBezTo>
                  <a:pt x="45" y="180"/>
                  <a:pt x="44" y="180"/>
                  <a:pt x="45" y="179"/>
                </a:cubicBezTo>
                <a:cubicBezTo>
                  <a:pt x="45" y="179"/>
                  <a:pt x="45" y="180"/>
                  <a:pt x="46" y="180"/>
                </a:cubicBezTo>
                <a:cubicBezTo>
                  <a:pt x="45" y="181"/>
                  <a:pt x="45" y="181"/>
                  <a:pt x="45" y="181"/>
                </a:cubicBezTo>
                <a:cubicBezTo>
                  <a:pt x="45" y="180"/>
                  <a:pt x="44" y="181"/>
                  <a:pt x="44" y="180"/>
                </a:cubicBezTo>
                <a:close/>
                <a:moveTo>
                  <a:pt x="44" y="174"/>
                </a:moveTo>
                <a:cubicBezTo>
                  <a:pt x="44" y="175"/>
                  <a:pt x="44" y="175"/>
                  <a:pt x="44" y="175"/>
                </a:cubicBezTo>
                <a:cubicBezTo>
                  <a:pt x="44" y="175"/>
                  <a:pt x="44" y="175"/>
                  <a:pt x="44" y="174"/>
                </a:cubicBezTo>
                <a:close/>
                <a:moveTo>
                  <a:pt x="44" y="178"/>
                </a:moveTo>
                <a:cubicBezTo>
                  <a:pt x="44" y="178"/>
                  <a:pt x="44" y="178"/>
                  <a:pt x="44" y="179"/>
                </a:cubicBezTo>
                <a:cubicBezTo>
                  <a:pt x="43" y="178"/>
                  <a:pt x="43" y="178"/>
                  <a:pt x="43" y="178"/>
                </a:cubicBezTo>
                <a:cubicBezTo>
                  <a:pt x="44" y="178"/>
                  <a:pt x="44" y="178"/>
                  <a:pt x="44" y="178"/>
                </a:cubicBezTo>
                <a:close/>
                <a:moveTo>
                  <a:pt x="43" y="178"/>
                </a:moveTo>
                <a:cubicBezTo>
                  <a:pt x="43" y="178"/>
                  <a:pt x="42" y="179"/>
                  <a:pt x="42" y="179"/>
                </a:cubicBezTo>
                <a:cubicBezTo>
                  <a:pt x="42" y="179"/>
                  <a:pt x="42" y="179"/>
                  <a:pt x="42" y="179"/>
                </a:cubicBezTo>
                <a:cubicBezTo>
                  <a:pt x="42" y="178"/>
                  <a:pt x="42" y="178"/>
                  <a:pt x="43" y="178"/>
                </a:cubicBezTo>
                <a:close/>
                <a:moveTo>
                  <a:pt x="41" y="178"/>
                </a:moveTo>
                <a:cubicBezTo>
                  <a:pt x="41" y="178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9"/>
                </a:cubicBezTo>
                <a:cubicBezTo>
                  <a:pt x="41" y="179"/>
                  <a:pt x="41" y="179"/>
                  <a:pt x="41" y="178"/>
                </a:cubicBezTo>
                <a:close/>
                <a:moveTo>
                  <a:pt x="38" y="185"/>
                </a:moveTo>
                <a:cubicBezTo>
                  <a:pt x="38" y="185"/>
                  <a:pt x="38" y="185"/>
                  <a:pt x="38" y="185"/>
                </a:cubicBezTo>
                <a:cubicBezTo>
                  <a:pt x="38" y="185"/>
                  <a:pt x="38" y="184"/>
                  <a:pt x="38" y="185"/>
                </a:cubicBezTo>
                <a:close/>
                <a:moveTo>
                  <a:pt x="38" y="184"/>
                </a:moveTo>
                <a:cubicBezTo>
                  <a:pt x="39" y="184"/>
                  <a:pt x="39" y="184"/>
                  <a:pt x="39" y="184"/>
                </a:cubicBezTo>
                <a:cubicBezTo>
                  <a:pt x="39" y="184"/>
                  <a:pt x="38" y="183"/>
                  <a:pt x="38" y="18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38" y="184"/>
                  <a:pt x="40" y="183"/>
                  <a:pt x="40" y="184"/>
                </a:cubicBezTo>
                <a:cubicBezTo>
                  <a:pt x="39" y="184"/>
                  <a:pt x="39" y="185"/>
                  <a:pt x="38" y="184"/>
                </a:cubicBezTo>
                <a:close/>
                <a:moveTo>
                  <a:pt x="38" y="181"/>
                </a:moveTo>
                <a:cubicBezTo>
                  <a:pt x="39" y="181"/>
                  <a:pt x="39" y="181"/>
                  <a:pt x="39" y="181"/>
                </a:cubicBezTo>
                <a:cubicBezTo>
                  <a:pt x="39" y="181"/>
                  <a:pt x="39" y="180"/>
                  <a:pt x="39" y="180"/>
                </a:cubicBezTo>
                <a:cubicBezTo>
                  <a:pt x="39" y="180"/>
                  <a:pt x="39" y="180"/>
                  <a:pt x="39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1" y="180"/>
                  <a:pt x="41" y="180"/>
                  <a:pt x="41" y="181"/>
                </a:cubicBezTo>
                <a:cubicBezTo>
                  <a:pt x="41" y="180"/>
                  <a:pt x="41" y="180"/>
                  <a:pt x="42" y="179"/>
                </a:cubicBezTo>
                <a:cubicBezTo>
                  <a:pt x="43" y="180"/>
                  <a:pt x="43" y="180"/>
                  <a:pt x="44" y="180"/>
                </a:cubicBezTo>
                <a:cubicBezTo>
                  <a:pt x="44" y="181"/>
                  <a:pt x="43" y="181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1" y="182"/>
                  <a:pt x="41" y="181"/>
                  <a:pt x="41" y="181"/>
                </a:cubicBezTo>
                <a:cubicBezTo>
                  <a:pt x="41" y="181"/>
                  <a:pt x="39" y="182"/>
                  <a:pt x="38" y="181"/>
                </a:cubicBezTo>
                <a:close/>
                <a:moveTo>
                  <a:pt x="43" y="182"/>
                </a:moveTo>
                <a:cubicBezTo>
                  <a:pt x="42" y="182"/>
                  <a:pt x="41" y="183"/>
                  <a:pt x="42" y="182"/>
                </a:cubicBezTo>
                <a:cubicBezTo>
                  <a:pt x="42" y="182"/>
                  <a:pt x="42" y="182"/>
                  <a:pt x="43" y="182"/>
                </a:cubicBezTo>
                <a:close/>
                <a:moveTo>
                  <a:pt x="41" y="184"/>
                </a:moveTo>
                <a:cubicBezTo>
                  <a:pt x="41" y="184"/>
                  <a:pt x="41" y="184"/>
                  <a:pt x="40" y="183"/>
                </a:cubicBezTo>
                <a:cubicBezTo>
                  <a:pt x="41" y="183"/>
                  <a:pt x="42" y="183"/>
                  <a:pt x="42" y="183"/>
                </a:cubicBezTo>
                <a:cubicBezTo>
                  <a:pt x="42" y="184"/>
                  <a:pt x="41" y="184"/>
                  <a:pt x="41" y="184"/>
                </a:cubicBezTo>
                <a:close/>
                <a:moveTo>
                  <a:pt x="42" y="184"/>
                </a:moveTo>
                <a:cubicBezTo>
                  <a:pt x="42" y="183"/>
                  <a:pt x="43" y="183"/>
                  <a:pt x="43" y="183"/>
                </a:cubicBezTo>
                <a:cubicBezTo>
                  <a:pt x="43" y="183"/>
                  <a:pt x="43" y="184"/>
                  <a:pt x="42" y="184"/>
                </a:cubicBezTo>
                <a:close/>
                <a:moveTo>
                  <a:pt x="40" y="190"/>
                </a:moveTo>
                <a:cubicBezTo>
                  <a:pt x="40" y="190"/>
                  <a:pt x="40" y="189"/>
                  <a:pt x="41" y="189"/>
                </a:cubicBezTo>
                <a:cubicBezTo>
                  <a:pt x="41" y="190"/>
                  <a:pt x="40" y="191"/>
                  <a:pt x="40" y="190"/>
                </a:cubicBezTo>
                <a:close/>
                <a:moveTo>
                  <a:pt x="42" y="190"/>
                </a:moveTo>
                <a:cubicBezTo>
                  <a:pt x="41" y="189"/>
                  <a:pt x="41" y="189"/>
                  <a:pt x="41" y="189"/>
                </a:cubicBezTo>
                <a:cubicBezTo>
                  <a:pt x="41" y="189"/>
                  <a:pt x="41" y="189"/>
                  <a:pt x="41" y="189"/>
                </a:cubicBezTo>
                <a:cubicBezTo>
                  <a:pt x="42" y="188"/>
                  <a:pt x="41" y="188"/>
                  <a:pt x="41" y="188"/>
                </a:cubicBezTo>
                <a:cubicBezTo>
                  <a:pt x="42" y="189"/>
                  <a:pt x="42" y="188"/>
                  <a:pt x="42" y="188"/>
                </a:cubicBezTo>
                <a:cubicBezTo>
                  <a:pt x="42" y="189"/>
                  <a:pt x="42" y="189"/>
                  <a:pt x="42" y="190"/>
                </a:cubicBezTo>
                <a:close/>
                <a:moveTo>
                  <a:pt x="44" y="187"/>
                </a:moveTo>
                <a:cubicBezTo>
                  <a:pt x="44" y="187"/>
                  <a:pt x="43" y="187"/>
                  <a:pt x="43" y="187"/>
                </a:cubicBezTo>
                <a:cubicBezTo>
                  <a:pt x="43" y="187"/>
                  <a:pt x="44" y="186"/>
                  <a:pt x="44" y="186"/>
                </a:cubicBezTo>
                <a:cubicBezTo>
                  <a:pt x="44" y="186"/>
                  <a:pt x="44" y="186"/>
                  <a:pt x="44" y="186"/>
                </a:cubicBezTo>
                <a:lnTo>
                  <a:pt x="44" y="187"/>
                </a:lnTo>
                <a:close/>
                <a:moveTo>
                  <a:pt x="44" y="182"/>
                </a:moveTo>
                <a:cubicBezTo>
                  <a:pt x="44" y="181"/>
                  <a:pt x="44" y="181"/>
                  <a:pt x="44" y="181"/>
                </a:cubicBezTo>
                <a:cubicBezTo>
                  <a:pt x="44" y="181"/>
                  <a:pt x="44" y="181"/>
                  <a:pt x="45" y="181"/>
                </a:cubicBezTo>
                <a:cubicBezTo>
                  <a:pt x="44" y="182"/>
                  <a:pt x="44" y="182"/>
                  <a:pt x="44" y="182"/>
                </a:cubicBezTo>
                <a:close/>
                <a:moveTo>
                  <a:pt x="45" y="183"/>
                </a:moveTo>
                <a:cubicBezTo>
                  <a:pt x="45" y="182"/>
                  <a:pt x="45" y="182"/>
                  <a:pt x="45" y="182"/>
                </a:cubicBezTo>
                <a:cubicBezTo>
                  <a:pt x="46" y="182"/>
                  <a:pt x="45" y="182"/>
                  <a:pt x="46" y="182"/>
                </a:cubicBezTo>
                <a:cubicBezTo>
                  <a:pt x="45" y="183"/>
                  <a:pt x="45" y="183"/>
                  <a:pt x="45" y="183"/>
                </a:cubicBezTo>
                <a:close/>
                <a:moveTo>
                  <a:pt x="45" y="187"/>
                </a:moveTo>
                <a:cubicBezTo>
                  <a:pt x="45" y="186"/>
                  <a:pt x="47" y="186"/>
                  <a:pt x="47" y="187"/>
                </a:cubicBezTo>
                <a:cubicBezTo>
                  <a:pt x="46" y="186"/>
                  <a:pt x="46" y="187"/>
                  <a:pt x="45" y="187"/>
                </a:cubicBezTo>
                <a:close/>
                <a:moveTo>
                  <a:pt x="47" y="182"/>
                </a:moveTo>
                <a:cubicBezTo>
                  <a:pt x="47" y="182"/>
                  <a:pt x="46" y="182"/>
                  <a:pt x="46" y="181"/>
                </a:cubicBezTo>
                <a:cubicBezTo>
                  <a:pt x="47" y="182"/>
                  <a:pt x="48" y="181"/>
                  <a:pt x="48" y="181"/>
                </a:cubicBezTo>
                <a:cubicBezTo>
                  <a:pt x="48" y="181"/>
                  <a:pt x="47" y="182"/>
                  <a:pt x="47" y="182"/>
                </a:cubicBezTo>
                <a:close/>
                <a:moveTo>
                  <a:pt x="47" y="177"/>
                </a:moveTo>
                <a:cubicBezTo>
                  <a:pt x="48" y="177"/>
                  <a:pt x="48" y="177"/>
                  <a:pt x="49" y="177"/>
                </a:cubicBezTo>
                <a:cubicBezTo>
                  <a:pt x="49" y="177"/>
                  <a:pt x="49" y="177"/>
                  <a:pt x="49" y="177"/>
                </a:cubicBezTo>
                <a:cubicBezTo>
                  <a:pt x="49" y="178"/>
                  <a:pt x="48" y="177"/>
                  <a:pt x="48" y="178"/>
                </a:cubicBezTo>
                <a:cubicBezTo>
                  <a:pt x="48" y="177"/>
                  <a:pt x="47" y="177"/>
                  <a:pt x="47" y="177"/>
                </a:cubicBezTo>
                <a:close/>
                <a:moveTo>
                  <a:pt x="47" y="186"/>
                </a:moveTo>
                <a:cubicBezTo>
                  <a:pt x="48" y="185"/>
                  <a:pt x="47" y="185"/>
                  <a:pt x="48" y="185"/>
                </a:cubicBezTo>
                <a:cubicBezTo>
                  <a:pt x="48" y="185"/>
                  <a:pt x="48" y="186"/>
                  <a:pt x="47" y="186"/>
                </a:cubicBezTo>
                <a:close/>
                <a:moveTo>
                  <a:pt x="48" y="188"/>
                </a:moveTo>
                <a:cubicBezTo>
                  <a:pt x="48" y="187"/>
                  <a:pt x="49" y="187"/>
                  <a:pt x="48" y="187"/>
                </a:cubicBezTo>
                <a:cubicBezTo>
                  <a:pt x="48" y="188"/>
                  <a:pt x="48" y="188"/>
                  <a:pt x="48" y="188"/>
                </a:cubicBezTo>
                <a:cubicBezTo>
                  <a:pt x="47" y="188"/>
                  <a:pt x="48" y="187"/>
                  <a:pt x="48" y="187"/>
                </a:cubicBezTo>
                <a:cubicBezTo>
                  <a:pt x="48" y="187"/>
                  <a:pt x="48" y="187"/>
                  <a:pt x="49" y="187"/>
                </a:cubicBezTo>
                <a:cubicBezTo>
                  <a:pt x="49" y="187"/>
                  <a:pt x="48" y="186"/>
                  <a:pt x="48" y="186"/>
                </a:cubicBezTo>
                <a:cubicBezTo>
                  <a:pt x="49" y="186"/>
                  <a:pt x="49" y="186"/>
                  <a:pt x="49" y="186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87"/>
                  <a:pt x="49" y="188"/>
                  <a:pt x="48" y="188"/>
                </a:cubicBezTo>
                <a:close/>
                <a:moveTo>
                  <a:pt x="49" y="177"/>
                </a:moveTo>
                <a:cubicBezTo>
                  <a:pt x="49" y="177"/>
                  <a:pt x="49" y="177"/>
                  <a:pt x="49" y="177"/>
                </a:cubicBez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0" y="177"/>
                  <a:pt x="49" y="177"/>
                </a:cubicBezTo>
                <a:close/>
                <a:moveTo>
                  <a:pt x="50" y="173"/>
                </a:moveTo>
                <a:cubicBezTo>
                  <a:pt x="50" y="173"/>
                  <a:pt x="50" y="173"/>
                  <a:pt x="50" y="173"/>
                </a:cubicBezTo>
                <a:cubicBezTo>
                  <a:pt x="49" y="173"/>
                  <a:pt x="49" y="173"/>
                  <a:pt x="48" y="173"/>
                </a:cubicBezTo>
                <a:cubicBezTo>
                  <a:pt x="48" y="174"/>
                  <a:pt x="49" y="173"/>
                  <a:pt x="49" y="173"/>
                </a:cubicBezTo>
                <a:cubicBezTo>
                  <a:pt x="49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8" y="174"/>
                </a:cubicBezTo>
                <a:cubicBezTo>
                  <a:pt x="48" y="174"/>
                  <a:pt x="48" y="174"/>
                  <a:pt x="47" y="174"/>
                </a:cubicBezTo>
                <a:cubicBezTo>
                  <a:pt x="47" y="174"/>
                  <a:pt x="47" y="174"/>
                  <a:pt x="47" y="174"/>
                </a:cubicBezTo>
                <a:cubicBezTo>
                  <a:pt x="47" y="174"/>
                  <a:pt x="47" y="173"/>
                  <a:pt x="47" y="173"/>
                </a:cubicBezTo>
                <a:cubicBezTo>
                  <a:pt x="47" y="173"/>
                  <a:pt x="47" y="174"/>
                  <a:pt x="48" y="174"/>
                </a:cubicBezTo>
                <a:cubicBezTo>
                  <a:pt x="48" y="173"/>
                  <a:pt x="49" y="173"/>
                  <a:pt x="49" y="173"/>
                </a:cubicBezTo>
                <a:cubicBezTo>
                  <a:pt x="49" y="173"/>
                  <a:pt x="49" y="173"/>
                  <a:pt x="49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1" y="173"/>
                  <a:pt x="50" y="173"/>
                  <a:pt x="51" y="173"/>
                </a:cubicBezTo>
                <a:cubicBezTo>
                  <a:pt x="50" y="173"/>
                  <a:pt x="50" y="173"/>
                  <a:pt x="50" y="173"/>
                </a:cubicBezTo>
                <a:cubicBezTo>
                  <a:pt x="50" y="173"/>
                  <a:pt x="50" y="173"/>
                  <a:pt x="50" y="173"/>
                </a:cubicBezTo>
                <a:close/>
                <a:moveTo>
                  <a:pt x="50" y="177"/>
                </a:moveTo>
                <a:cubicBezTo>
                  <a:pt x="50" y="177"/>
                  <a:pt x="50" y="177"/>
                  <a:pt x="50" y="177"/>
                </a:cubicBezTo>
                <a:cubicBezTo>
                  <a:pt x="50" y="177"/>
                  <a:pt x="51" y="177"/>
                  <a:pt x="50" y="177"/>
                </a:cubicBezTo>
                <a:cubicBezTo>
                  <a:pt x="50" y="177"/>
                  <a:pt x="50" y="177"/>
                  <a:pt x="50" y="177"/>
                </a:cubicBezTo>
                <a:close/>
                <a:moveTo>
                  <a:pt x="42" y="205"/>
                </a:moveTo>
                <a:cubicBezTo>
                  <a:pt x="43" y="205"/>
                  <a:pt x="43" y="205"/>
                  <a:pt x="44" y="205"/>
                </a:cubicBezTo>
                <a:cubicBezTo>
                  <a:pt x="43" y="205"/>
                  <a:pt x="44" y="205"/>
                  <a:pt x="44" y="204"/>
                </a:cubicBezTo>
                <a:cubicBezTo>
                  <a:pt x="44" y="204"/>
                  <a:pt x="44" y="204"/>
                  <a:pt x="44" y="204"/>
                </a:cubicBezTo>
                <a:cubicBezTo>
                  <a:pt x="44" y="204"/>
                  <a:pt x="44" y="205"/>
                  <a:pt x="44" y="205"/>
                </a:cubicBezTo>
                <a:cubicBezTo>
                  <a:pt x="44" y="205"/>
                  <a:pt x="43" y="206"/>
                  <a:pt x="42" y="206"/>
                </a:cubicBezTo>
                <a:cubicBezTo>
                  <a:pt x="42" y="206"/>
                  <a:pt x="42" y="206"/>
                  <a:pt x="42" y="205"/>
                </a:cubicBezTo>
                <a:close/>
                <a:moveTo>
                  <a:pt x="39" y="238"/>
                </a:move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40" y="238"/>
                </a:cubicBezTo>
                <a:cubicBezTo>
                  <a:pt x="39" y="238"/>
                  <a:pt x="39" y="238"/>
                  <a:pt x="39" y="238"/>
                </a:cubicBezTo>
                <a:cubicBezTo>
                  <a:pt x="39" y="238"/>
                  <a:pt x="39" y="238"/>
                  <a:pt x="39" y="238"/>
                </a:cubicBezTo>
                <a:close/>
                <a:moveTo>
                  <a:pt x="37" y="233"/>
                </a:moveTo>
                <a:cubicBezTo>
                  <a:pt x="36" y="233"/>
                  <a:pt x="36" y="233"/>
                  <a:pt x="36" y="233"/>
                </a:cubicBezTo>
                <a:cubicBezTo>
                  <a:pt x="36" y="233"/>
                  <a:pt x="36" y="233"/>
                  <a:pt x="36" y="232"/>
                </a:cubicBezTo>
                <a:cubicBezTo>
                  <a:pt x="36" y="232"/>
                  <a:pt x="37" y="232"/>
                  <a:pt x="37" y="232"/>
                </a:cubicBezTo>
                <a:cubicBezTo>
                  <a:pt x="37" y="232"/>
                  <a:pt x="37" y="232"/>
                  <a:pt x="37" y="233"/>
                </a:cubicBezTo>
                <a:close/>
                <a:moveTo>
                  <a:pt x="41" y="205"/>
                </a:move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ubicBezTo>
                  <a:pt x="41" y="205"/>
                  <a:pt x="41" y="205"/>
                  <a:pt x="41" y="205"/>
                </a:cubicBezTo>
                <a:close/>
                <a:moveTo>
                  <a:pt x="40" y="206"/>
                </a:move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ubicBezTo>
                  <a:pt x="40" y="206"/>
                  <a:pt x="40" y="206"/>
                  <a:pt x="40" y="206"/>
                </a:cubicBezTo>
                <a:close/>
                <a:moveTo>
                  <a:pt x="40" y="206"/>
                </a:moveTo>
                <a:cubicBezTo>
                  <a:pt x="40" y="206"/>
                  <a:pt x="39" y="206"/>
                  <a:pt x="40" y="206"/>
                </a:cubicBezTo>
                <a:cubicBezTo>
                  <a:pt x="39" y="207"/>
                  <a:pt x="39" y="207"/>
                  <a:pt x="39" y="207"/>
                </a:cubicBezTo>
                <a:cubicBezTo>
                  <a:pt x="39" y="207"/>
                  <a:pt x="38" y="207"/>
                  <a:pt x="39" y="206"/>
                </a:cubicBezTo>
                <a:cubicBezTo>
                  <a:pt x="39" y="206"/>
                  <a:pt x="39" y="206"/>
                  <a:pt x="40" y="206"/>
                </a:cubicBezTo>
                <a:close/>
                <a:moveTo>
                  <a:pt x="38" y="206"/>
                </a:moveTo>
                <a:cubicBezTo>
                  <a:pt x="38" y="207"/>
                  <a:pt x="38" y="207"/>
                  <a:pt x="38" y="207"/>
                </a:cubicBezTo>
                <a:cubicBezTo>
                  <a:pt x="37" y="207"/>
                  <a:pt x="37" y="209"/>
                  <a:pt x="35" y="209"/>
                </a:cubicBezTo>
                <a:cubicBezTo>
                  <a:pt x="36" y="208"/>
                  <a:pt x="37" y="208"/>
                  <a:pt x="38" y="206"/>
                </a:cubicBezTo>
                <a:close/>
                <a:moveTo>
                  <a:pt x="34" y="233"/>
                </a:moveTo>
                <a:cubicBezTo>
                  <a:pt x="34" y="233"/>
                  <a:pt x="34" y="233"/>
                  <a:pt x="33" y="233"/>
                </a:cubicBezTo>
                <a:cubicBezTo>
                  <a:pt x="34" y="232"/>
                  <a:pt x="34" y="232"/>
                  <a:pt x="34" y="233"/>
                </a:cubicBezTo>
                <a:close/>
                <a:moveTo>
                  <a:pt x="33" y="220"/>
                </a:moveTo>
                <a:cubicBezTo>
                  <a:pt x="32" y="220"/>
                  <a:pt x="32" y="221"/>
                  <a:pt x="32" y="221"/>
                </a:cubicBezTo>
                <a:cubicBezTo>
                  <a:pt x="31" y="221"/>
                  <a:pt x="32" y="221"/>
                  <a:pt x="32" y="220"/>
                </a:cubicBezTo>
                <a:cubicBezTo>
                  <a:pt x="31" y="221"/>
                  <a:pt x="31" y="221"/>
                  <a:pt x="31" y="220"/>
                </a:cubicBezTo>
                <a:cubicBezTo>
                  <a:pt x="32" y="220"/>
                  <a:pt x="32" y="220"/>
                  <a:pt x="32" y="219"/>
                </a:cubicBezTo>
                <a:cubicBezTo>
                  <a:pt x="32" y="219"/>
                  <a:pt x="32" y="220"/>
                  <a:pt x="33" y="220"/>
                </a:cubicBezTo>
                <a:close/>
                <a:moveTo>
                  <a:pt x="32" y="211"/>
                </a:moveTo>
                <a:cubicBezTo>
                  <a:pt x="32" y="211"/>
                  <a:pt x="32" y="211"/>
                  <a:pt x="32" y="211"/>
                </a:cubicBezTo>
                <a:cubicBezTo>
                  <a:pt x="32" y="211"/>
                  <a:pt x="31" y="212"/>
                  <a:pt x="31" y="212"/>
                </a:cubicBezTo>
                <a:cubicBezTo>
                  <a:pt x="31" y="212"/>
                  <a:pt x="31" y="211"/>
                  <a:pt x="32" y="211"/>
                </a:cubicBezTo>
                <a:close/>
                <a:moveTo>
                  <a:pt x="30" y="220"/>
                </a:moveTo>
                <a:cubicBezTo>
                  <a:pt x="30" y="219"/>
                  <a:pt x="31" y="219"/>
                  <a:pt x="31" y="219"/>
                </a:cubicBezTo>
                <a:cubicBezTo>
                  <a:pt x="31" y="220"/>
                  <a:pt x="31" y="220"/>
                  <a:pt x="30" y="220"/>
                </a:cubicBezTo>
                <a:close/>
                <a:moveTo>
                  <a:pt x="31" y="236"/>
                </a:move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ubicBezTo>
                  <a:pt x="31" y="236"/>
                  <a:pt x="31" y="236"/>
                  <a:pt x="31" y="236"/>
                </a:cubicBezTo>
                <a:close/>
                <a:moveTo>
                  <a:pt x="32" y="235"/>
                </a:moveTo>
                <a:cubicBezTo>
                  <a:pt x="32" y="235"/>
                  <a:pt x="31" y="235"/>
                  <a:pt x="31" y="235"/>
                </a:cubicBezTo>
                <a:cubicBezTo>
                  <a:pt x="31" y="235"/>
                  <a:pt x="32" y="234"/>
                  <a:pt x="32" y="234"/>
                </a:cubicBezTo>
                <a:cubicBezTo>
                  <a:pt x="31" y="234"/>
                  <a:pt x="31" y="235"/>
                  <a:pt x="31" y="235"/>
                </a:cubicBezTo>
                <a:cubicBezTo>
                  <a:pt x="31" y="235"/>
                  <a:pt x="31" y="234"/>
                  <a:pt x="31" y="234"/>
                </a:cubicBezTo>
                <a:cubicBezTo>
                  <a:pt x="30" y="235"/>
                  <a:pt x="30" y="235"/>
                  <a:pt x="31" y="235"/>
                </a:cubicBezTo>
                <a:cubicBezTo>
                  <a:pt x="31" y="235"/>
                  <a:pt x="31" y="235"/>
                  <a:pt x="30" y="236"/>
                </a:cubicBezTo>
                <a:cubicBezTo>
                  <a:pt x="30" y="235"/>
                  <a:pt x="30" y="234"/>
                  <a:pt x="30" y="233"/>
                </a:cubicBezTo>
                <a:cubicBezTo>
                  <a:pt x="31" y="234"/>
                  <a:pt x="32" y="232"/>
                  <a:pt x="33" y="233"/>
                </a:cubicBezTo>
                <a:cubicBezTo>
                  <a:pt x="33" y="233"/>
                  <a:pt x="32" y="233"/>
                  <a:pt x="33" y="234"/>
                </a:cubicBezTo>
                <a:cubicBezTo>
                  <a:pt x="33" y="233"/>
                  <a:pt x="34" y="233"/>
                  <a:pt x="34" y="233"/>
                </a:cubicBezTo>
                <a:cubicBezTo>
                  <a:pt x="34" y="233"/>
                  <a:pt x="34" y="234"/>
                  <a:pt x="34" y="234"/>
                </a:cubicBezTo>
                <a:cubicBezTo>
                  <a:pt x="34" y="234"/>
                  <a:pt x="33" y="234"/>
                  <a:pt x="33" y="234"/>
                </a:cubicBezTo>
                <a:cubicBezTo>
                  <a:pt x="33" y="234"/>
                  <a:pt x="33" y="234"/>
                  <a:pt x="33" y="234"/>
                </a:cubicBezTo>
                <a:cubicBezTo>
                  <a:pt x="32" y="234"/>
                  <a:pt x="32" y="234"/>
                  <a:pt x="32" y="235"/>
                </a:cubicBezTo>
                <a:cubicBezTo>
                  <a:pt x="32" y="234"/>
                  <a:pt x="32" y="235"/>
                  <a:pt x="33" y="235"/>
                </a:cubicBezTo>
                <a:cubicBezTo>
                  <a:pt x="33" y="235"/>
                  <a:pt x="33" y="235"/>
                  <a:pt x="32" y="235"/>
                </a:cubicBezTo>
                <a:cubicBezTo>
                  <a:pt x="32" y="235"/>
                  <a:pt x="32" y="235"/>
                  <a:pt x="32" y="235"/>
                </a:cubicBezTo>
                <a:close/>
                <a:moveTo>
                  <a:pt x="47" y="238"/>
                </a:move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7" y="238"/>
                  <a:pt x="47" y="238"/>
                  <a:pt x="47" y="238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8" y="239"/>
                </a:cubicBezTo>
                <a:cubicBezTo>
                  <a:pt x="48" y="239"/>
                  <a:pt x="48" y="239"/>
                  <a:pt x="47" y="239"/>
                </a:cubicBezTo>
                <a:cubicBezTo>
                  <a:pt x="47" y="239"/>
                  <a:pt x="47" y="239"/>
                  <a:pt x="47" y="239"/>
                </a:cubicBezTo>
                <a:cubicBezTo>
                  <a:pt x="47" y="238"/>
                  <a:pt x="47" y="239"/>
                  <a:pt x="47" y="239"/>
                </a:cubicBezTo>
                <a:cubicBezTo>
                  <a:pt x="47" y="239"/>
                  <a:pt x="47" y="239"/>
                  <a:pt x="47" y="238"/>
                </a:cubicBezTo>
                <a:close/>
                <a:moveTo>
                  <a:pt x="44" y="240"/>
                </a:moveTo>
                <a:cubicBezTo>
                  <a:pt x="44" y="240"/>
                  <a:pt x="44" y="241"/>
                  <a:pt x="44" y="241"/>
                </a:cubicBezTo>
                <a:cubicBezTo>
                  <a:pt x="44" y="241"/>
                  <a:pt x="44" y="240"/>
                  <a:pt x="44" y="240"/>
                </a:cubicBezTo>
                <a:cubicBezTo>
                  <a:pt x="44" y="240"/>
                  <a:pt x="44" y="240"/>
                  <a:pt x="44" y="240"/>
                </a:cubicBezTo>
                <a:close/>
                <a:moveTo>
                  <a:pt x="43" y="248"/>
                </a:moveTo>
                <a:cubicBezTo>
                  <a:pt x="43" y="248"/>
                  <a:pt x="43" y="248"/>
                  <a:pt x="44" y="248"/>
                </a:cubicBezTo>
                <a:cubicBezTo>
                  <a:pt x="43" y="248"/>
                  <a:pt x="43" y="249"/>
                  <a:pt x="43" y="248"/>
                </a:cubicBezTo>
                <a:close/>
                <a:moveTo>
                  <a:pt x="45" y="264"/>
                </a:moveTo>
                <a:cubicBezTo>
                  <a:pt x="45" y="264"/>
                  <a:pt x="45" y="264"/>
                  <a:pt x="45" y="264"/>
                </a:cubicBezTo>
                <a:cubicBezTo>
                  <a:pt x="44" y="264"/>
                  <a:pt x="45" y="263"/>
                  <a:pt x="46" y="264"/>
                </a:cubicBezTo>
                <a:cubicBezTo>
                  <a:pt x="46" y="264"/>
                  <a:pt x="46" y="264"/>
                  <a:pt x="45" y="264"/>
                </a:cubicBezTo>
                <a:close/>
                <a:moveTo>
                  <a:pt x="44" y="264"/>
                </a:moveTo>
                <a:cubicBezTo>
                  <a:pt x="44" y="263"/>
                  <a:pt x="44" y="264"/>
                  <a:pt x="43" y="264"/>
                </a:cubicBezTo>
                <a:cubicBezTo>
                  <a:pt x="43" y="264"/>
                  <a:pt x="43" y="264"/>
                  <a:pt x="42" y="263"/>
                </a:cubicBezTo>
                <a:cubicBezTo>
                  <a:pt x="42" y="263"/>
                  <a:pt x="42" y="264"/>
                  <a:pt x="43" y="265"/>
                </a:cubicBezTo>
                <a:cubicBezTo>
                  <a:pt x="41" y="264"/>
                  <a:pt x="41" y="263"/>
                  <a:pt x="42" y="262"/>
                </a:cubicBezTo>
                <a:cubicBezTo>
                  <a:pt x="43" y="263"/>
                  <a:pt x="44" y="261"/>
                  <a:pt x="45" y="262"/>
                </a:cubicBezTo>
                <a:cubicBezTo>
                  <a:pt x="45" y="262"/>
                  <a:pt x="44" y="262"/>
                  <a:pt x="45" y="262"/>
                </a:cubicBezTo>
                <a:cubicBezTo>
                  <a:pt x="45" y="262"/>
                  <a:pt x="46" y="262"/>
                  <a:pt x="46" y="263"/>
                </a:cubicBezTo>
                <a:cubicBezTo>
                  <a:pt x="45" y="263"/>
                  <a:pt x="45" y="263"/>
                  <a:pt x="44" y="264"/>
                </a:cubicBezTo>
                <a:close/>
                <a:moveTo>
                  <a:pt x="45" y="262"/>
                </a:moveTo>
                <a:cubicBezTo>
                  <a:pt x="45" y="261"/>
                  <a:pt x="46" y="261"/>
                  <a:pt x="46" y="262"/>
                </a:cubicBezTo>
                <a:cubicBezTo>
                  <a:pt x="46" y="262"/>
                  <a:pt x="45" y="262"/>
                  <a:pt x="45" y="262"/>
                </a:cubicBezTo>
                <a:close/>
                <a:moveTo>
                  <a:pt x="48" y="262"/>
                </a:moveTo>
                <a:cubicBezTo>
                  <a:pt x="48" y="261"/>
                  <a:pt x="49" y="261"/>
                  <a:pt x="50" y="261"/>
                </a:cubicBezTo>
                <a:cubicBezTo>
                  <a:pt x="49" y="261"/>
                  <a:pt x="48" y="262"/>
                  <a:pt x="48" y="262"/>
                </a:cubicBezTo>
                <a:close/>
                <a:moveTo>
                  <a:pt x="51" y="261"/>
                </a:moveTo>
                <a:cubicBezTo>
                  <a:pt x="52" y="262"/>
                  <a:pt x="52" y="262"/>
                  <a:pt x="52" y="262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1"/>
                  <a:pt x="52" y="261"/>
                  <a:pt x="52" y="261"/>
                </a:cubicBezTo>
                <a:cubicBezTo>
                  <a:pt x="52" y="262"/>
                  <a:pt x="51" y="262"/>
                  <a:pt x="51" y="261"/>
                </a:cubicBezTo>
                <a:close/>
                <a:moveTo>
                  <a:pt x="56" y="267"/>
                </a:moveTo>
                <a:cubicBezTo>
                  <a:pt x="56" y="267"/>
                  <a:pt x="56" y="267"/>
                  <a:pt x="56" y="266"/>
                </a:cubicBezTo>
                <a:cubicBezTo>
                  <a:pt x="56" y="266"/>
                  <a:pt x="56" y="266"/>
                  <a:pt x="56" y="266"/>
                </a:cubicBezTo>
                <a:cubicBezTo>
                  <a:pt x="56" y="266"/>
                  <a:pt x="56" y="265"/>
                  <a:pt x="56" y="265"/>
                </a:cubicBezTo>
                <a:cubicBezTo>
                  <a:pt x="56" y="265"/>
                  <a:pt x="56" y="265"/>
                  <a:pt x="57" y="265"/>
                </a:cubicBezTo>
                <a:cubicBezTo>
                  <a:pt x="57" y="267"/>
                  <a:pt x="59" y="264"/>
                  <a:pt x="60" y="264"/>
                </a:cubicBezTo>
                <a:cubicBezTo>
                  <a:pt x="60" y="265"/>
                  <a:pt x="60" y="266"/>
                  <a:pt x="59" y="266"/>
                </a:cubicBezTo>
                <a:cubicBezTo>
                  <a:pt x="59" y="266"/>
                  <a:pt x="59" y="265"/>
                  <a:pt x="59" y="265"/>
                </a:cubicBezTo>
                <a:cubicBezTo>
                  <a:pt x="60" y="265"/>
                  <a:pt x="59" y="265"/>
                  <a:pt x="59" y="265"/>
                </a:cubicBezTo>
                <a:cubicBezTo>
                  <a:pt x="59" y="265"/>
                  <a:pt x="59" y="266"/>
                  <a:pt x="59" y="266"/>
                </a:cubicBezTo>
                <a:cubicBezTo>
                  <a:pt x="58" y="266"/>
                  <a:pt x="58" y="266"/>
                  <a:pt x="58" y="267"/>
                </a:cubicBezTo>
                <a:cubicBezTo>
                  <a:pt x="58" y="267"/>
                  <a:pt x="58" y="267"/>
                  <a:pt x="58" y="267"/>
                </a:cubicBezTo>
                <a:cubicBezTo>
                  <a:pt x="58" y="267"/>
                  <a:pt x="57" y="268"/>
                  <a:pt x="56" y="267"/>
                </a:cubicBezTo>
                <a:close/>
                <a:moveTo>
                  <a:pt x="58" y="273"/>
                </a:moveTo>
                <a:cubicBezTo>
                  <a:pt x="58" y="272"/>
                  <a:pt x="59" y="273"/>
                  <a:pt x="59" y="273"/>
                </a:cubicBezTo>
                <a:cubicBezTo>
                  <a:pt x="58" y="273"/>
                  <a:pt x="58" y="274"/>
                  <a:pt x="58" y="273"/>
                </a:cubicBezTo>
                <a:close/>
                <a:moveTo>
                  <a:pt x="59" y="266"/>
                </a:moveTo>
                <a:cubicBezTo>
                  <a:pt x="59" y="266"/>
                  <a:pt x="59" y="266"/>
                  <a:pt x="59" y="267"/>
                </a:cubicBezTo>
                <a:cubicBezTo>
                  <a:pt x="59" y="267"/>
                  <a:pt x="59" y="267"/>
                  <a:pt x="59" y="266"/>
                </a:cubicBezTo>
                <a:close/>
                <a:moveTo>
                  <a:pt x="62" y="266"/>
                </a:moveTo>
                <a:cubicBezTo>
                  <a:pt x="62" y="266"/>
                  <a:pt x="62" y="266"/>
                  <a:pt x="62" y="266"/>
                </a:cubicBezTo>
                <a:cubicBezTo>
                  <a:pt x="62" y="266"/>
                  <a:pt x="62" y="265"/>
                  <a:pt x="62" y="265"/>
                </a:cubicBezTo>
                <a:cubicBezTo>
                  <a:pt x="63" y="265"/>
                  <a:pt x="63" y="266"/>
                  <a:pt x="63" y="266"/>
                </a:cubicBezTo>
                <a:cubicBezTo>
                  <a:pt x="62" y="266"/>
                  <a:pt x="62" y="266"/>
                  <a:pt x="62" y="266"/>
                </a:cubicBezTo>
                <a:close/>
                <a:moveTo>
                  <a:pt x="64" y="265"/>
                </a:moveTo>
                <a:cubicBezTo>
                  <a:pt x="64" y="265"/>
                  <a:pt x="64" y="265"/>
                  <a:pt x="64" y="265"/>
                </a:cubicBezTo>
                <a:cubicBezTo>
                  <a:pt x="64" y="265"/>
                  <a:pt x="64" y="265"/>
                  <a:pt x="64" y="265"/>
                </a:cubicBezTo>
                <a:close/>
                <a:moveTo>
                  <a:pt x="65" y="265"/>
                </a:moveTo>
                <a:cubicBezTo>
                  <a:pt x="65" y="265"/>
                  <a:pt x="65" y="265"/>
                  <a:pt x="65" y="265"/>
                </a:cubicBezTo>
                <a:cubicBezTo>
                  <a:pt x="66" y="263"/>
                  <a:pt x="66" y="263"/>
                  <a:pt x="66" y="263"/>
                </a:cubicBezTo>
                <a:cubicBezTo>
                  <a:pt x="66" y="264"/>
                  <a:pt x="66" y="264"/>
                  <a:pt x="66" y="264"/>
                </a:cubicBezTo>
                <a:cubicBezTo>
                  <a:pt x="66" y="264"/>
                  <a:pt x="65" y="265"/>
                  <a:pt x="65" y="265"/>
                </a:cubicBezTo>
                <a:close/>
                <a:moveTo>
                  <a:pt x="67" y="264"/>
                </a:moveTo>
                <a:cubicBezTo>
                  <a:pt x="67" y="264"/>
                  <a:pt x="68" y="264"/>
                  <a:pt x="68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7" y="264"/>
                  <a:pt x="67" y="264"/>
                </a:cubicBezTo>
                <a:close/>
                <a:moveTo>
                  <a:pt x="69" y="263"/>
                </a:moveTo>
                <a:cubicBezTo>
                  <a:pt x="69" y="264"/>
                  <a:pt x="68" y="264"/>
                  <a:pt x="69" y="264"/>
                </a:cubicBezTo>
                <a:cubicBezTo>
                  <a:pt x="68" y="264"/>
                  <a:pt x="68" y="264"/>
                  <a:pt x="68" y="264"/>
                </a:cubicBezTo>
                <a:cubicBezTo>
                  <a:pt x="68" y="264"/>
                  <a:pt x="69" y="264"/>
                  <a:pt x="68" y="263"/>
                </a:cubicBezTo>
                <a:cubicBezTo>
                  <a:pt x="68" y="263"/>
                  <a:pt x="68" y="263"/>
                  <a:pt x="68" y="263"/>
                </a:cubicBezTo>
                <a:cubicBezTo>
                  <a:pt x="69" y="263"/>
                  <a:pt x="69" y="263"/>
                  <a:pt x="70" y="263"/>
                </a:cubicBezTo>
                <a:cubicBezTo>
                  <a:pt x="70" y="263"/>
                  <a:pt x="69" y="263"/>
                  <a:pt x="69" y="263"/>
                </a:cubicBezTo>
                <a:close/>
                <a:moveTo>
                  <a:pt x="76" y="274"/>
                </a:moveTo>
                <a:cubicBezTo>
                  <a:pt x="76" y="273"/>
                  <a:pt x="76" y="274"/>
                  <a:pt x="77" y="274"/>
                </a:cubicBezTo>
                <a:cubicBezTo>
                  <a:pt x="77" y="274"/>
                  <a:pt x="76" y="275"/>
                  <a:pt x="76" y="274"/>
                </a:cubicBezTo>
                <a:close/>
                <a:moveTo>
                  <a:pt x="79" y="273"/>
                </a:moveTo>
                <a:cubicBezTo>
                  <a:pt x="79" y="273"/>
                  <a:pt x="80" y="272"/>
                  <a:pt x="80" y="273"/>
                </a:cubicBezTo>
                <a:cubicBezTo>
                  <a:pt x="80" y="273"/>
                  <a:pt x="79" y="273"/>
                  <a:pt x="79" y="273"/>
                </a:cubicBezTo>
                <a:close/>
                <a:moveTo>
                  <a:pt x="85" y="273"/>
                </a:moveTo>
                <a:cubicBezTo>
                  <a:pt x="86" y="272"/>
                  <a:pt x="86" y="273"/>
                  <a:pt x="87" y="273"/>
                </a:cubicBezTo>
                <a:cubicBezTo>
                  <a:pt x="87" y="273"/>
                  <a:pt x="86" y="273"/>
                  <a:pt x="85" y="273"/>
                </a:cubicBezTo>
                <a:close/>
                <a:moveTo>
                  <a:pt x="100" y="284"/>
                </a:moveTo>
                <a:cubicBezTo>
                  <a:pt x="100" y="284"/>
                  <a:pt x="101" y="283"/>
                  <a:pt x="101" y="284"/>
                </a:cubicBezTo>
                <a:cubicBezTo>
                  <a:pt x="101" y="284"/>
                  <a:pt x="101" y="285"/>
                  <a:pt x="100" y="284"/>
                </a:cubicBezTo>
                <a:close/>
                <a:moveTo>
                  <a:pt x="102" y="300"/>
                </a:moveTo>
                <a:cubicBezTo>
                  <a:pt x="102" y="299"/>
                  <a:pt x="102" y="299"/>
                  <a:pt x="101" y="300"/>
                </a:cubicBezTo>
                <a:cubicBezTo>
                  <a:pt x="101" y="299"/>
                  <a:pt x="101" y="299"/>
                  <a:pt x="101" y="299"/>
                </a:cubicBezTo>
                <a:cubicBezTo>
                  <a:pt x="100" y="299"/>
                  <a:pt x="101" y="300"/>
                  <a:pt x="101" y="300"/>
                </a:cubicBezTo>
                <a:cubicBezTo>
                  <a:pt x="100" y="300"/>
                  <a:pt x="100" y="299"/>
                  <a:pt x="100" y="298"/>
                </a:cubicBezTo>
                <a:cubicBezTo>
                  <a:pt x="101" y="299"/>
                  <a:pt x="102" y="297"/>
                  <a:pt x="102" y="297"/>
                </a:cubicBezTo>
                <a:cubicBezTo>
                  <a:pt x="103" y="298"/>
                  <a:pt x="102" y="298"/>
                  <a:pt x="102" y="298"/>
                </a:cubicBezTo>
                <a:cubicBezTo>
                  <a:pt x="103" y="298"/>
                  <a:pt x="103" y="298"/>
                  <a:pt x="103" y="298"/>
                </a:cubicBezTo>
                <a:cubicBezTo>
                  <a:pt x="103" y="299"/>
                  <a:pt x="103" y="299"/>
                  <a:pt x="102" y="300"/>
                </a:cubicBezTo>
                <a:close/>
                <a:moveTo>
                  <a:pt x="103" y="300"/>
                </a:moveTo>
                <a:cubicBezTo>
                  <a:pt x="103" y="300"/>
                  <a:pt x="103" y="300"/>
                  <a:pt x="103" y="300"/>
                </a:cubicBezTo>
                <a:cubicBezTo>
                  <a:pt x="102" y="300"/>
                  <a:pt x="103" y="299"/>
                  <a:pt x="103" y="299"/>
                </a:cubicBezTo>
                <a:cubicBezTo>
                  <a:pt x="103" y="300"/>
                  <a:pt x="103" y="300"/>
                  <a:pt x="103" y="300"/>
                </a:cubicBezTo>
                <a:close/>
                <a:moveTo>
                  <a:pt x="103" y="297"/>
                </a:moveTo>
                <a:cubicBezTo>
                  <a:pt x="103" y="297"/>
                  <a:pt x="103" y="297"/>
                  <a:pt x="103" y="297"/>
                </a:cubicBezTo>
                <a:cubicBezTo>
                  <a:pt x="103" y="298"/>
                  <a:pt x="103" y="298"/>
                  <a:pt x="103" y="297"/>
                </a:cubicBezTo>
                <a:close/>
                <a:moveTo>
                  <a:pt x="105" y="297"/>
                </a:moveTo>
                <a:cubicBezTo>
                  <a:pt x="105" y="297"/>
                  <a:pt x="106" y="297"/>
                  <a:pt x="106" y="297"/>
                </a:cubicBezTo>
                <a:cubicBezTo>
                  <a:pt x="106" y="297"/>
                  <a:pt x="105" y="298"/>
                  <a:pt x="105" y="297"/>
                </a:cubicBezTo>
                <a:close/>
                <a:moveTo>
                  <a:pt x="108" y="297"/>
                </a:moveTo>
                <a:cubicBezTo>
                  <a:pt x="108" y="298"/>
                  <a:pt x="108" y="297"/>
                  <a:pt x="108" y="297"/>
                </a:cubicBezTo>
                <a:cubicBezTo>
                  <a:pt x="108" y="298"/>
                  <a:pt x="108" y="298"/>
                  <a:pt x="108" y="297"/>
                </a:cubicBezTo>
                <a:close/>
                <a:moveTo>
                  <a:pt x="121" y="299"/>
                </a:moveTo>
                <a:cubicBezTo>
                  <a:pt x="121" y="300"/>
                  <a:pt x="120" y="300"/>
                  <a:pt x="120" y="300"/>
                </a:cubicBezTo>
                <a:cubicBezTo>
                  <a:pt x="120" y="299"/>
                  <a:pt x="120" y="298"/>
                  <a:pt x="120" y="298"/>
                </a:cubicBezTo>
                <a:cubicBezTo>
                  <a:pt x="120" y="298"/>
                  <a:pt x="120" y="297"/>
                  <a:pt x="121" y="298"/>
                </a:cubicBezTo>
                <a:cubicBezTo>
                  <a:pt x="120" y="298"/>
                  <a:pt x="120" y="299"/>
                  <a:pt x="121" y="299"/>
                </a:cubicBezTo>
                <a:close/>
                <a:moveTo>
                  <a:pt x="128" y="294"/>
                </a:moveTo>
                <a:cubicBezTo>
                  <a:pt x="128" y="294"/>
                  <a:pt x="128" y="293"/>
                  <a:pt x="129" y="293"/>
                </a:cubicBezTo>
                <a:cubicBezTo>
                  <a:pt x="128" y="294"/>
                  <a:pt x="128" y="294"/>
                  <a:pt x="128" y="294"/>
                </a:cubicBezTo>
                <a:close/>
                <a:moveTo>
                  <a:pt x="146" y="289"/>
                </a:moveTo>
                <a:cubicBezTo>
                  <a:pt x="147" y="289"/>
                  <a:pt x="147" y="289"/>
                  <a:pt x="147" y="289"/>
                </a:cubicBezTo>
                <a:cubicBezTo>
                  <a:pt x="147" y="289"/>
                  <a:pt x="147" y="289"/>
                  <a:pt x="147" y="289"/>
                </a:cubicBezTo>
                <a:cubicBezTo>
                  <a:pt x="147" y="290"/>
                  <a:pt x="146" y="289"/>
                  <a:pt x="146" y="289"/>
                </a:cubicBezTo>
                <a:close/>
                <a:moveTo>
                  <a:pt x="147" y="289"/>
                </a:moveTo>
                <a:cubicBezTo>
                  <a:pt x="147" y="288"/>
                  <a:pt x="148" y="288"/>
                  <a:pt x="148" y="288"/>
                </a:cubicBezTo>
                <a:cubicBezTo>
                  <a:pt x="148" y="289"/>
                  <a:pt x="147" y="289"/>
                  <a:pt x="147" y="289"/>
                </a:cubicBezTo>
                <a:close/>
                <a:moveTo>
                  <a:pt x="148" y="288"/>
                </a:moveTo>
                <a:cubicBezTo>
                  <a:pt x="149" y="288"/>
                  <a:pt x="149" y="288"/>
                  <a:pt x="150" y="288"/>
                </a:cubicBezTo>
                <a:cubicBezTo>
                  <a:pt x="149" y="289"/>
                  <a:pt x="149" y="289"/>
                  <a:pt x="148" y="288"/>
                </a:cubicBezTo>
                <a:close/>
                <a:moveTo>
                  <a:pt x="167" y="283"/>
                </a:moveTo>
                <a:cubicBezTo>
                  <a:pt x="167" y="283"/>
                  <a:pt x="167" y="283"/>
                  <a:pt x="168" y="283"/>
                </a:cubicBezTo>
                <a:cubicBezTo>
                  <a:pt x="168" y="283"/>
                  <a:pt x="167" y="283"/>
                  <a:pt x="167" y="283"/>
                </a:cubicBezTo>
                <a:close/>
                <a:moveTo>
                  <a:pt x="178" y="280"/>
                </a:moveTo>
                <a:cubicBezTo>
                  <a:pt x="179" y="280"/>
                  <a:pt x="179" y="279"/>
                  <a:pt x="179" y="279"/>
                </a:cubicBezTo>
                <a:cubicBezTo>
                  <a:pt x="179" y="280"/>
                  <a:pt x="178" y="281"/>
                  <a:pt x="178" y="280"/>
                </a:cubicBezTo>
                <a:close/>
                <a:moveTo>
                  <a:pt x="180" y="280"/>
                </a:moveTo>
                <a:cubicBezTo>
                  <a:pt x="180" y="280"/>
                  <a:pt x="180" y="280"/>
                  <a:pt x="180" y="280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1" y="279"/>
                  <a:pt x="180" y="280"/>
                  <a:pt x="181" y="280"/>
                </a:cubicBezTo>
                <a:cubicBezTo>
                  <a:pt x="180" y="280"/>
                  <a:pt x="180" y="280"/>
                  <a:pt x="180" y="280"/>
                </a:cubicBezTo>
                <a:close/>
                <a:moveTo>
                  <a:pt x="190" y="277"/>
                </a:moveTo>
                <a:cubicBezTo>
                  <a:pt x="191" y="278"/>
                  <a:pt x="191" y="276"/>
                  <a:pt x="191" y="277"/>
                </a:cubicBezTo>
                <a:cubicBezTo>
                  <a:pt x="191" y="277"/>
                  <a:pt x="190" y="278"/>
                  <a:pt x="190" y="277"/>
                </a:cubicBezTo>
                <a:close/>
                <a:moveTo>
                  <a:pt x="193" y="278"/>
                </a:moveTo>
                <a:cubicBezTo>
                  <a:pt x="193" y="278"/>
                  <a:pt x="193" y="277"/>
                  <a:pt x="193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8"/>
                  <a:pt x="193" y="278"/>
                  <a:pt x="193" y="278"/>
                </a:cubicBezTo>
                <a:close/>
                <a:moveTo>
                  <a:pt x="194" y="277"/>
                </a:move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4" y="277"/>
                  <a:pt x="194" y="277"/>
                  <a:pt x="194" y="277"/>
                </a:cubicBezTo>
                <a:cubicBezTo>
                  <a:pt x="193" y="277"/>
                  <a:pt x="193" y="277"/>
                  <a:pt x="193" y="277"/>
                </a:cubicBezTo>
                <a:cubicBezTo>
                  <a:pt x="193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6"/>
                </a:cubicBezTo>
                <a:cubicBezTo>
                  <a:pt x="194" y="276"/>
                  <a:pt x="194" y="276"/>
                  <a:pt x="194" y="277"/>
                </a:cubicBezTo>
                <a:close/>
                <a:moveTo>
                  <a:pt x="196" y="276"/>
                </a:moveTo>
                <a:cubicBezTo>
                  <a:pt x="196" y="276"/>
                  <a:pt x="196" y="276"/>
                  <a:pt x="196" y="276"/>
                </a:cubicBezTo>
                <a:cubicBezTo>
                  <a:pt x="196" y="276"/>
                  <a:pt x="196" y="276"/>
                  <a:pt x="196" y="276"/>
                </a:cubicBezTo>
                <a:close/>
                <a:moveTo>
                  <a:pt x="197" y="286"/>
                </a:moveTo>
                <a:cubicBezTo>
                  <a:pt x="197" y="287"/>
                  <a:pt x="196" y="287"/>
                  <a:pt x="196" y="287"/>
                </a:cubicBezTo>
                <a:cubicBezTo>
                  <a:pt x="196" y="286"/>
                  <a:pt x="196" y="286"/>
                  <a:pt x="196" y="286"/>
                </a:cubicBezTo>
                <a:cubicBezTo>
                  <a:pt x="196" y="286"/>
                  <a:pt x="196" y="287"/>
                  <a:pt x="197" y="286"/>
                </a:cubicBezTo>
                <a:close/>
                <a:moveTo>
                  <a:pt x="195" y="294"/>
                </a:moveTo>
                <a:cubicBezTo>
                  <a:pt x="195" y="293"/>
                  <a:pt x="196" y="293"/>
                  <a:pt x="195" y="293"/>
                </a:cubicBezTo>
                <a:cubicBezTo>
                  <a:pt x="195" y="293"/>
                  <a:pt x="195" y="293"/>
                  <a:pt x="196" y="293"/>
                </a:cubicBezTo>
                <a:cubicBezTo>
                  <a:pt x="195" y="293"/>
                  <a:pt x="196" y="293"/>
                  <a:pt x="196" y="294"/>
                </a:cubicBezTo>
                <a:lnTo>
                  <a:pt x="195" y="294"/>
                </a:lnTo>
                <a:close/>
                <a:moveTo>
                  <a:pt x="196" y="292"/>
                </a:moveTo>
                <a:cubicBezTo>
                  <a:pt x="196" y="292"/>
                  <a:pt x="196" y="292"/>
                  <a:pt x="195" y="292"/>
                </a:cubicBezTo>
                <a:cubicBezTo>
                  <a:pt x="196" y="292"/>
                  <a:pt x="196" y="291"/>
                  <a:pt x="196" y="291"/>
                </a:cubicBezTo>
                <a:cubicBezTo>
                  <a:pt x="196" y="291"/>
                  <a:pt x="196" y="292"/>
                  <a:pt x="196" y="292"/>
                </a:cubicBezTo>
                <a:close/>
                <a:moveTo>
                  <a:pt x="196" y="290"/>
                </a:moveTo>
                <a:cubicBezTo>
                  <a:pt x="195" y="290"/>
                  <a:pt x="195" y="290"/>
                  <a:pt x="196" y="290"/>
                </a:cubicBezTo>
                <a:cubicBezTo>
                  <a:pt x="196" y="290"/>
                  <a:pt x="195" y="290"/>
                  <a:pt x="195" y="290"/>
                </a:cubicBezTo>
                <a:cubicBezTo>
                  <a:pt x="195" y="289"/>
                  <a:pt x="195" y="288"/>
                  <a:pt x="195" y="288"/>
                </a:cubicBezTo>
                <a:cubicBezTo>
                  <a:pt x="196" y="288"/>
                  <a:pt x="196" y="289"/>
                  <a:pt x="197" y="289"/>
                </a:cubicBezTo>
                <a:cubicBezTo>
                  <a:pt x="196" y="290"/>
                  <a:pt x="196" y="290"/>
                  <a:pt x="196" y="290"/>
                </a:cubicBezTo>
                <a:close/>
                <a:moveTo>
                  <a:pt x="197" y="294"/>
                </a:moveTo>
                <a:cubicBezTo>
                  <a:pt x="197" y="294"/>
                  <a:pt x="197" y="294"/>
                  <a:pt x="197" y="294"/>
                </a:cubicBezTo>
                <a:cubicBezTo>
                  <a:pt x="197" y="294"/>
                  <a:pt x="197" y="293"/>
                  <a:pt x="197" y="293"/>
                </a:cubicBezTo>
                <a:cubicBezTo>
                  <a:pt x="197" y="294"/>
                  <a:pt x="197" y="294"/>
                  <a:pt x="197" y="294"/>
                </a:cubicBezTo>
                <a:close/>
                <a:moveTo>
                  <a:pt x="197" y="290"/>
                </a:moveTo>
                <a:cubicBezTo>
                  <a:pt x="197" y="290"/>
                  <a:pt x="197" y="289"/>
                  <a:pt x="198" y="289"/>
                </a:cubicBezTo>
                <a:cubicBezTo>
                  <a:pt x="197" y="289"/>
                  <a:pt x="198" y="290"/>
                  <a:pt x="197" y="290"/>
                </a:cubicBezTo>
                <a:close/>
                <a:moveTo>
                  <a:pt x="199" y="294"/>
                </a:moveTo>
                <a:cubicBezTo>
                  <a:pt x="199" y="294"/>
                  <a:pt x="198" y="295"/>
                  <a:pt x="198" y="295"/>
                </a:cubicBezTo>
                <a:cubicBezTo>
                  <a:pt x="198" y="294"/>
                  <a:pt x="199" y="293"/>
                  <a:pt x="199" y="293"/>
                </a:cubicBezTo>
                <a:cubicBezTo>
                  <a:pt x="199" y="294"/>
                  <a:pt x="198" y="294"/>
                  <a:pt x="199" y="294"/>
                </a:cubicBezTo>
                <a:close/>
                <a:moveTo>
                  <a:pt x="199" y="292"/>
                </a:moveTo>
                <a:cubicBezTo>
                  <a:pt x="199" y="292"/>
                  <a:pt x="199" y="291"/>
                  <a:pt x="200" y="291"/>
                </a:cubicBezTo>
                <a:cubicBezTo>
                  <a:pt x="200" y="292"/>
                  <a:pt x="199" y="291"/>
                  <a:pt x="199" y="292"/>
                </a:cubicBezTo>
                <a:close/>
                <a:moveTo>
                  <a:pt x="199" y="290"/>
                </a:moveTo>
                <a:cubicBezTo>
                  <a:pt x="199" y="291"/>
                  <a:pt x="199" y="290"/>
                  <a:pt x="198" y="290"/>
                </a:cubicBezTo>
                <a:cubicBezTo>
                  <a:pt x="198" y="289"/>
                  <a:pt x="198" y="289"/>
                  <a:pt x="199" y="288"/>
                </a:cubicBezTo>
                <a:cubicBezTo>
                  <a:pt x="199" y="288"/>
                  <a:pt x="200" y="287"/>
                  <a:pt x="200" y="286"/>
                </a:cubicBezTo>
                <a:cubicBezTo>
                  <a:pt x="201" y="286"/>
                  <a:pt x="201" y="287"/>
                  <a:pt x="201" y="287"/>
                </a:cubicBezTo>
                <a:cubicBezTo>
                  <a:pt x="202" y="287"/>
                  <a:pt x="201" y="287"/>
                  <a:pt x="201" y="287"/>
                </a:cubicBezTo>
                <a:cubicBezTo>
                  <a:pt x="201" y="289"/>
                  <a:pt x="202" y="287"/>
                  <a:pt x="202" y="288"/>
                </a:cubicBezTo>
                <a:cubicBezTo>
                  <a:pt x="201" y="289"/>
                  <a:pt x="199" y="288"/>
                  <a:pt x="199" y="290"/>
                </a:cubicBezTo>
                <a:close/>
                <a:moveTo>
                  <a:pt x="201" y="291"/>
                </a:moveTo>
                <a:cubicBezTo>
                  <a:pt x="201" y="291"/>
                  <a:pt x="201" y="291"/>
                  <a:pt x="202" y="291"/>
                </a:cubicBezTo>
                <a:cubicBezTo>
                  <a:pt x="201" y="291"/>
                  <a:pt x="201" y="292"/>
                  <a:pt x="201" y="291"/>
                </a:cubicBezTo>
                <a:close/>
                <a:moveTo>
                  <a:pt x="202" y="293"/>
                </a:moveTo>
                <a:cubicBezTo>
                  <a:pt x="202" y="293"/>
                  <a:pt x="202" y="293"/>
                  <a:pt x="202" y="292"/>
                </a:cubicBezTo>
                <a:cubicBezTo>
                  <a:pt x="202" y="292"/>
                  <a:pt x="202" y="292"/>
                  <a:pt x="202" y="292"/>
                </a:cubicBezTo>
                <a:cubicBezTo>
                  <a:pt x="201" y="292"/>
                  <a:pt x="203" y="293"/>
                  <a:pt x="202" y="293"/>
                </a:cubicBezTo>
                <a:close/>
                <a:moveTo>
                  <a:pt x="203" y="292"/>
                </a:moveTo>
                <a:cubicBezTo>
                  <a:pt x="204" y="292"/>
                  <a:pt x="204" y="292"/>
                  <a:pt x="204" y="292"/>
                </a:cubicBezTo>
                <a:cubicBezTo>
                  <a:pt x="204" y="293"/>
                  <a:pt x="204" y="293"/>
                  <a:pt x="203" y="292"/>
                </a:cubicBezTo>
                <a:close/>
                <a:moveTo>
                  <a:pt x="208" y="290"/>
                </a:moveTo>
                <a:cubicBezTo>
                  <a:pt x="208" y="290"/>
                  <a:pt x="209" y="289"/>
                  <a:pt x="209" y="290"/>
                </a:cubicBezTo>
                <a:lnTo>
                  <a:pt x="208" y="290"/>
                </a:lnTo>
                <a:close/>
                <a:moveTo>
                  <a:pt x="213" y="287"/>
                </a:moveTo>
                <a:cubicBezTo>
                  <a:pt x="213" y="288"/>
                  <a:pt x="211" y="287"/>
                  <a:pt x="210" y="288"/>
                </a:cubicBezTo>
                <a:cubicBezTo>
                  <a:pt x="210" y="287"/>
                  <a:pt x="212" y="286"/>
                  <a:pt x="213" y="287"/>
                </a:cubicBezTo>
                <a:close/>
                <a:moveTo>
                  <a:pt x="301" y="224"/>
                </a:move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ubicBezTo>
                  <a:pt x="301" y="224"/>
                  <a:pt x="301" y="224"/>
                  <a:pt x="301" y="224"/>
                </a:cubicBezTo>
                <a:close/>
                <a:moveTo>
                  <a:pt x="302" y="251"/>
                </a:moveTo>
                <a:cubicBezTo>
                  <a:pt x="302" y="251"/>
                  <a:pt x="302" y="251"/>
                  <a:pt x="301" y="250"/>
                </a:cubicBezTo>
                <a:cubicBezTo>
                  <a:pt x="302" y="250"/>
                  <a:pt x="302" y="250"/>
                  <a:pt x="302" y="250"/>
                </a:cubicBezTo>
                <a:cubicBezTo>
                  <a:pt x="302" y="250"/>
                  <a:pt x="302" y="251"/>
                  <a:pt x="302" y="251"/>
                </a:cubicBezTo>
                <a:close/>
                <a:moveTo>
                  <a:pt x="303" y="251"/>
                </a:moveTo>
                <a:cubicBezTo>
                  <a:pt x="303" y="251"/>
                  <a:pt x="303" y="251"/>
                  <a:pt x="303" y="251"/>
                </a:cubicBezTo>
                <a:cubicBezTo>
                  <a:pt x="303" y="251"/>
                  <a:pt x="302" y="251"/>
                  <a:pt x="302" y="250"/>
                </a:cubicBezTo>
                <a:cubicBezTo>
                  <a:pt x="303" y="250"/>
                  <a:pt x="303" y="250"/>
                  <a:pt x="303" y="250"/>
                </a:cubicBezTo>
                <a:cubicBezTo>
                  <a:pt x="303" y="251"/>
                  <a:pt x="303" y="251"/>
                  <a:pt x="303" y="251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4" y="225"/>
                </a:moveTo>
                <a:cubicBezTo>
                  <a:pt x="303" y="225"/>
                  <a:pt x="303" y="225"/>
                  <a:pt x="303" y="225"/>
                </a:cubicBezTo>
                <a:cubicBezTo>
                  <a:pt x="303" y="225"/>
                  <a:pt x="303" y="224"/>
                  <a:pt x="303" y="224"/>
                </a:cubicBezTo>
                <a:cubicBezTo>
                  <a:pt x="303" y="224"/>
                  <a:pt x="303" y="224"/>
                  <a:pt x="303" y="224"/>
                </a:cubicBezTo>
                <a:cubicBezTo>
                  <a:pt x="303" y="224"/>
                  <a:pt x="304" y="224"/>
                  <a:pt x="304" y="224"/>
                </a:cubicBezTo>
                <a:cubicBezTo>
                  <a:pt x="304" y="224"/>
                  <a:pt x="304" y="224"/>
                  <a:pt x="304" y="225"/>
                </a:cubicBezTo>
                <a:cubicBezTo>
                  <a:pt x="304" y="225"/>
                  <a:pt x="304" y="225"/>
                  <a:pt x="304" y="225"/>
                </a:cubicBezTo>
                <a:close/>
                <a:moveTo>
                  <a:pt x="304" y="251"/>
                </a:move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ubicBezTo>
                  <a:pt x="304" y="251"/>
                  <a:pt x="304" y="251"/>
                  <a:pt x="304" y="251"/>
                </a:cubicBezTo>
                <a:close/>
                <a:moveTo>
                  <a:pt x="305" y="251"/>
                </a:moveTo>
                <a:cubicBezTo>
                  <a:pt x="305" y="251"/>
                  <a:pt x="305" y="251"/>
                  <a:pt x="305" y="251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1"/>
                  <a:pt x="305" y="251"/>
                  <a:pt x="305" y="251"/>
                </a:cubicBezTo>
                <a:close/>
                <a:moveTo>
                  <a:pt x="307" y="250"/>
                </a:moveTo>
                <a:cubicBezTo>
                  <a:pt x="307" y="250"/>
                  <a:pt x="307" y="250"/>
                  <a:pt x="307" y="250"/>
                </a:cubicBezTo>
                <a:cubicBezTo>
                  <a:pt x="307" y="250"/>
                  <a:pt x="306" y="250"/>
                  <a:pt x="306" y="250"/>
                </a:cubicBezTo>
                <a:cubicBezTo>
                  <a:pt x="306" y="250"/>
                  <a:pt x="306" y="250"/>
                  <a:pt x="306" y="250"/>
                </a:cubicBezTo>
                <a:cubicBezTo>
                  <a:pt x="306" y="250"/>
                  <a:pt x="305" y="250"/>
                  <a:pt x="305" y="250"/>
                </a:cubicBezTo>
                <a:cubicBezTo>
                  <a:pt x="305" y="250"/>
                  <a:pt x="305" y="250"/>
                  <a:pt x="305" y="250"/>
                </a:cubicBezTo>
                <a:cubicBezTo>
                  <a:pt x="305" y="250"/>
                  <a:pt x="305" y="250"/>
                  <a:pt x="305" y="249"/>
                </a:cubicBezTo>
                <a:cubicBezTo>
                  <a:pt x="305" y="249"/>
                  <a:pt x="305" y="250"/>
                  <a:pt x="305" y="249"/>
                </a:cubicBezTo>
                <a:cubicBezTo>
                  <a:pt x="306" y="249"/>
                  <a:pt x="305" y="249"/>
                  <a:pt x="305" y="250"/>
                </a:cubicBezTo>
                <a:cubicBezTo>
                  <a:pt x="306" y="250"/>
                  <a:pt x="306" y="249"/>
                  <a:pt x="306" y="249"/>
                </a:cubicBezTo>
                <a:cubicBezTo>
                  <a:pt x="306" y="249"/>
                  <a:pt x="307" y="249"/>
                  <a:pt x="307" y="249"/>
                </a:cubicBezTo>
                <a:cubicBezTo>
                  <a:pt x="307" y="249"/>
                  <a:pt x="307" y="250"/>
                  <a:pt x="307" y="250"/>
                </a:cubicBezTo>
                <a:cubicBezTo>
                  <a:pt x="307" y="250"/>
                  <a:pt x="307" y="250"/>
                  <a:pt x="308" y="250"/>
                </a:cubicBezTo>
                <a:cubicBezTo>
                  <a:pt x="307" y="250"/>
                  <a:pt x="307" y="250"/>
                  <a:pt x="307" y="250"/>
                </a:cubicBezTo>
                <a:close/>
                <a:moveTo>
                  <a:pt x="306" y="247"/>
                </a:moveTo>
                <a:cubicBezTo>
                  <a:pt x="307" y="248"/>
                  <a:pt x="307" y="247"/>
                  <a:pt x="307" y="248"/>
                </a:cubicBezTo>
                <a:cubicBezTo>
                  <a:pt x="307" y="248"/>
                  <a:pt x="307" y="248"/>
                  <a:pt x="307" y="248"/>
                </a:cubicBezTo>
                <a:cubicBezTo>
                  <a:pt x="307" y="248"/>
                  <a:pt x="307" y="248"/>
                  <a:pt x="306" y="248"/>
                </a:cubicBezTo>
                <a:cubicBezTo>
                  <a:pt x="306" y="248"/>
                  <a:pt x="306" y="248"/>
                  <a:pt x="306" y="247"/>
                </a:cubicBezTo>
                <a:close/>
                <a:moveTo>
                  <a:pt x="306" y="224"/>
                </a:move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5"/>
                </a:cubicBezTo>
                <a:cubicBezTo>
                  <a:pt x="306" y="225"/>
                  <a:pt x="306" y="225"/>
                  <a:pt x="306" y="224"/>
                </a:cubicBezTo>
                <a:close/>
                <a:moveTo>
                  <a:pt x="307" y="243"/>
                </a:moveTo>
                <a:cubicBezTo>
                  <a:pt x="308" y="243"/>
                  <a:pt x="308" y="243"/>
                  <a:pt x="308" y="243"/>
                </a:cubicBezTo>
                <a:cubicBezTo>
                  <a:pt x="308" y="243"/>
                  <a:pt x="307" y="244"/>
                  <a:pt x="307" y="243"/>
                </a:cubicBezTo>
                <a:close/>
                <a:moveTo>
                  <a:pt x="308" y="247"/>
                </a:moveTo>
                <a:cubicBezTo>
                  <a:pt x="308" y="248"/>
                  <a:pt x="308" y="248"/>
                  <a:pt x="308" y="248"/>
                </a:cubicBezTo>
                <a:cubicBezTo>
                  <a:pt x="308" y="247"/>
                  <a:pt x="308" y="247"/>
                  <a:pt x="308" y="247"/>
                </a:cubicBezTo>
                <a:close/>
                <a:moveTo>
                  <a:pt x="309" y="249"/>
                </a:moveTo>
                <a:cubicBezTo>
                  <a:pt x="308" y="249"/>
                  <a:pt x="308" y="250"/>
                  <a:pt x="307" y="250"/>
                </a:cubicBezTo>
                <a:cubicBezTo>
                  <a:pt x="308" y="249"/>
                  <a:pt x="307" y="249"/>
                  <a:pt x="308" y="248"/>
                </a:cubicBezTo>
                <a:cubicBezTo>
                  <a:pt x="309" y="248"/>
                  <a:pt x="308" y="250"/>
                  <a:pt x="309" y="249"/>
                </a:cubicBezTo>
                <a:cubicBezTo>
                  <a:pt x="309" y="249"/>
                  <a:pt x="308" y="249"/>
                  <a:pt x="309" y="248"/>
                </a:cubicBezTo>
                <a:cubicBezTo>
                  <a:pt x="309" y="249"/>
                  <a:pt x="309" y="249"/>
                  <a:pt x="309" y="249"/>
                </a:cubicBezTo>
                <a:cubicBezTo>
                  <a:pt x="309" y="249"/>
                  <a:pt x="309" y="249"/>
                  <a:pt x="309" y="249"/>
                </a:cubicBezTo>
                <a:close/>
                <a:moveTo>
                  <a:pt x="309" y="223"/>
                </a:moveTo>
                <a:cubicBezTo>
                  <a:pt x="309" y="223"/>
                  <a:pt x="309" y="223"/>
                  <a:pt x="309" y="223"/>
                </a:cubicBezTo>
                <a:cubicBezTo>
                  <a:pt x="309" y="223"/>
                  <a:pt x="309" y="223"/>
                  <a:pt x="309" y="224"/>
                </a:cubicBezTo>
                <a:cubicBezTo>
                  <a:pt x="309" y="224"/>
                  <a:pt x="309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8" y="224"/>
                  <a:pt x="308" y="224"/>
                  <a:pt x="308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7" y="224"/>
                  <a:pt x="307" y="224"/>
                  <a:pt x="306" y="224"/>
                </a:cubicBezTo>
                <a:cubicBezTo>
                  <a:pt x="307" y="224"/>
                  <a:pt x="307" y="224"/>
                  <a:pt x="307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5" y="224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5"/>
                  <a:pt x="305" y="225"/>
                  <a:pt x="305" y="225"/>
                </a:cubicBezTo>
                <a:cubicBezTo>
                  <a:pt x="305" y="224"/>
                  <a:pt x="305" y="225"/>
                  <a:pt x="305" y="224"/>
                </a:cubicBezTo>
                <a:cubicBezTo>
                  <a:pt x="305" y="224"/>
                  <a:pt x="305" y="224"/>
                  <a:pt x="305" y="224"/>
                </a:cubicBezTo>
                <a:cubicBezTo>
                  <a:pt x="305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6" y="224"/>
                  <a:pt x="306" y="224"/>
                </a:cubicBezTo>
                <a:cubicBezTo>
                  <a:pt x="306" y="224"/>
                  <a:pt x="307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9" y="223"/>
                  <a:pt x="309" y="223"/>
                </a:cubicBezTo>
                <a:cubicBezTo>
                  <a:pt x="309" y="223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2"/>
                  <a:pt x="308" y="222"/>
                </a:cubicBezTo>
                <a:cubicBezTo>
                  <a:pt x="308" y="222"/>
                  <a:pt x="308" y="223"/>
                  <a:pt x="308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8" y="223"/>
                  <a:pt x="308" y="223"/>
                  <a:pt x="307" y="223"/>
                </a:cubicBezTo>
                <a:cubicBezTo>
                  <a:pt x="308" y="223"/>
                  <a:pt x="308" y="223"/>
                  <a:pt x="308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3"/>
                </a:cubicBezTo>
                <a:cubicBezTo>
                  <a:pt x="307" y="223"/>
                  <a:pt x="307" y="223"/>
                  <a:pt x="307" y="222"/>
                </a:cubicBezTo>
                <a:cubicBezTo>
                  <a:pt x="307" y="222"/>
                  <a:pt x="307" y="222"/>
                  <a:pt x="307" y="222"/>
                </a:cubicBezTo>
                <a:cubicBezTo>
                  <a:pt x="308" y="222"/>
                  <a:pt x="308" y="221"/>
                  <a:pt x="309" y="222"/>
                </a:cubicBezTo>
                <a:cubicBezTo>
                  <a:pt x="308" y="222"/>
                  <a:pt x="309" y="223"/>
                  <a:pt x="309" y="223"/>
                </a:cubicBezTo>
                <a:cubicBezTo>
                  <a:pt x="309" y="223"/>
                  <a:pt x="309" y="223"/>
                  <a:pt x="309" y="223"/>
                </a:cubicBezTo>
                <a:close/>
                <a:moveTo>
                  <a:pt x="310" y="248"/>
                </a:moveTo>
                <a:cubicBezTo>
                  <a:pt x="310" y="247"/>
                  <a:pt x="309" y="247"/>
                  <a:pt x="309" y="247"/>
                </a:cubicBezTo>
                <a:cubicBezTo>
                  <a:pt x="310" y="247"/>
                  <a:pt x="310" y="247"/>
                  <a:pt x="310" y="247"/>
                </a:cubicBezTo>
                <a:cubicBezTo>
                  <a:pt x="310" y="248"/>
                  <a:pt x="310" y="248"/>
                  <a:pt x="310" y="24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8"/>
                </a:cubicBezTo>
                <a:cubicBezTo>
                  <a:pt x="313" y="238"/>
                  <a:pt x="313" y="238"/>
                  <a:pt x="313" y="239"/>
                </a:cubicBezTo>
                <a:cubicBezTo>
                  <a:pt x="313" y="238"/>
                  <a:pt x="313" y="238"/>
                  <a:pt x="313" y="238"/>
                </a:cubicBezTo>
                <a:close/>
                <a:moveTo>
                  <a:pt x="313" y="238"/>
                </a:moveTo>
                <a:cubicBezTo>
                  <a:pt x="313" y="238"/>
                  <a:pt x="313" y="238"/>
                  <a:pt x="313" y="239"/>
                </a:cubicBezTo>
                <a:cubicBezTo>
                  <a:pt x="313" y="239"/>
                  <a:pt x="313" y="239"/>
                  <a:pt x="313" y="239"/>
                </a:cubicBezTo>
                <a:cubicBezTo>
                  <a:pt x="313" y="239"/>
                  <a:pt x="312" y="238"/>
                  <a:pt x="312" y="238"/>
                </a:cubicBezTo>
                <a:cubicBezTo>
                  <a:pt x="312" y="238"/>
                  <a:pt x="313" y="238"/>
                  <a:pt x="313" y="238"/>
                </a:cubicBezTo>
                <a:close/>
                <a:moveTo>
                  <a:pt x="312" y="237"/>
                </a:moveTo>
                <a:cubicBezTo>
                  <a:pt x="312" y="237"/>
                  <a:pt x="312" y="237"/>
                  <a:pt x="313" y="237"/>
                </a:cubicBezTo>
                <a:cubicBezTo>
                  <a:pt x="312" y="237"/>
                  <a:pt x="312" y="237"/>
                  <a:pt x="312" y="237"/>
                </a:cubicBezTo>
                <a:cubicBezTo>
                  <a:pt x="312" y="237"/>
                  <a:pt x="312" y="237"/>
                  <a:pt x="312" y="237"/>
                </a:cubicBezTo>
                <a:close/>
                <a:moveTo>
                  <a:pt x="311" y="238"/>
                </a:moveTo>
                <a:cubicBezTo>
                  <a:pt x="311" y="239"/>
                  <a:pt x="310" y="239"/>
                  <a:pt x="310" y="239"/>
                </a:cubicBezTo>
                <a:cubicBezTo>
                  <a:pt x="310" y="238"/>
                  <a:pt x="311" y="238"/>
                  <a:pt x="311" y="238"/>
                </a:cubicBezTo>
                <a:close/>
                <a:moveTo>
                  <a:pt x="312" y="247"/>
                </a:moveTo>
                <a:cubicBezTo>
                  <a:pt x="311" y="247"/>
                  <a:pt x="311" y="247"/>
                  <a:pt x="310" y="247"/>
                </a:cubicBezTo>
                <a:cubicBezTo>
                  <a:pt x="311" y="247"/>
                  <a:pt x="312" y="247"/>
                  <a:pt x="312" y="247"/>
                </a:cubicBezTo>
                <a:close/>
                <a:moveTo>
                  <a:pt x="312" y="239"/>
                </a:move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2" y="238"/>
                  <a:pt x="312" y="238"/>
                  <a:pt x="312" y="238"/>
                </a:cubicBezTo>
                <a:cubicBezTo>
                  <a:pt x="313" y="238"/>
                  <a:pt x="312" y="238"/>
                  <a:pt x="312" y="239"/>
                </a:cubicBezTo>
                <a:close/>
                <a:moveTo>
                  <a:pt x="313" y="244"/>
                </a:moveTo>
                <a:cubicBezTo>
                  <a:pt x="313" y="245"/>
                  <a:pt x="313" y="245"/>
                  <a:pt x="312" y="245"/>
                </a:cubicBezTo>
                <a:cubicBezTo>
                  <a:pt x="312" y="245"/>
                  <a:pt x="312" y="244"/>
                  <a:pt x="313" y="244"/>
                </a:cubicBezTo>
                <a:close/>
                <a:moveTo>
                  <a:pt x="312" y="247"/>
                </a:moveTo>
                <a:cubicBezTo>
                  <a:pt x="312" y="247"/>
                  <a:pt x="312" y="247"/>
                  <a:pt x="312" y="246"/>
                </a:cubicBezTo>
                <a:cubicBezTo>
                  <a:pt x="313" y="247"/>
                  <a:pt x="313" y="246"/>
                  <a:pt x="314" y="247"/>
                </a:cubicBezTo>
                <a:cubicBezTo>
                  <a:pt x="313" y="246"/>
                  <a:pt x="313" y="247"/>
                  <a:pt x="312" y="247"/>
                </a:cubicBezTo>
                <a:close/>
                <a:moveTo>
                  <a:pt x="318" y="222"/>
                </a:moveTo>
                <a:cubicBezTo>
                  <a:pt x="318" y="221"/>
                  <a:pt x="319" y="221"/>
                  <a:pt x="319" y="221"/>
                </a:cubicBezTo>
                <a:cubicBezTo>
                  <a:pt x="319" y="221"/>
                  <a:pt x="319" y="221"/>
                  <a:pt x="319" y="221"/>
                </a:cubicBezTo>
                <a:cubicBezTo>
                  <a:pt x="319" y="222"/>
                  <a:pt x="318" y="222"/>
                  <a:pt x="318" y="222"/>
                </a:cubicBezTo>
                <a:cubicBezTo>
                  <a:pt x="318" y="222"/>
                  <a:pt x="318" y="222"/>
                  <a:pt x="318" y="222"/>
                </a:cubicBezTo>
                <a:close/>
                <a:moveTo>
                  <a:pt x="315" y="232"/>
                </a:move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2"/>
                  <a:pt x="315" y="232"/>
                </a:cubicBezTo>
                <a:cubicBezTo>
                  <a:pt x="315" y="232"/>
                  <a:pt x="315" y="233"/>
                  <a:pt x="314" y="232"/>
                </a:cubicBezTo>
                <a:lnTo>
                  <a:pt x="315" y="232"/>
                </a:lnTo>
                <a:close/>
                <a:moveTo>
                  <a:pt x="315" y="237"/>
                </a:moveTo>
                <a:cubicBezTo>
                  <a:pt x="315" y="237"/>
                  <a:pt x="315" y="238"/>
                  <a:pt x="315" y="238"/>
                </a:cubicBezTo>
                <a:cubicBezTo>
                  <a:pt x="315" y="238"/>
                  <a:pt x="315" y="237"/>
                  <a:pt x="315" y="237"/>
                </a:cubicBezTo>
                <a:cubicBezTo>
                  <a:pt x="315" y="237"/>
                  <a:pt x="315" y="237"/>
                  <a:pt x="315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37"/>
                </a:moveTo>
                <a:cubicBezTo>
                  <a:pt x="314" y="237"/>
                  <a:pt x="314" y="237"/>
                  <a:pt x="314" y="237"/>
                </a:cubicBezTo>
                <a:cubicBezTo>
                  <a:pt x="314" y="237"/>
                  <a:pt x="314" y="238"/>
                  <a:pt x="314" y="238"/>
                </a:cubicBezTo>
                <a:cubicBezTo>
                  <a:pt x="314" y="238"/>
                  <a:pt x="314" y="237"/>
                  <a:pt x="314" y="237"/>
                </a:cubicBezTo>
                <a:close/>
                <a:moveTo>
                  <a:pt x="314" y="238"/>
                </a:move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ubicBezTo>
                  <a:pt x="314" y="238"/>
                  <a:pt x="314" y="238"/>
                  <a:pt x="314" y="238"/>
                </a:cubicBezTo>
                <a:close/>
                <a:moveTo>
                  <a:pt x="314" y="248"/>
                </a:moveTo>
                <a:cubicBezTo>
                  <a:pt x="314" y="247"/>
                  <a:pt x="314" y="247"/>
                  <a:pt x="314" y="247"/>
                </a:cubicBezTo>
                <a:cubicBezTo>
                  <a:pt x="314" y="247"/>
                  <a:pt x="314" y="247"/>
                  <a:pt x="314" y="246"/>
                </a:cubicBezTo>
                <a:cubicBezTo>
                  <a:pt x="314" y="246"/>
                  <a:pt x="315" y="246"/>
                  <a:pt x="315" y="247"/>
                </a:cubicBezTo>
                <a:cubicBezTo>
                  <a:pt x="315" y="247"/>
                  <a:pt x="315" y="248"/>
                  <a:pt x="314" y="248"/>
                </a:cubicBezTo>
                <a:close/>
                <a:moveTo>
                  <a:pt x="315" y="238"/>
                </a:move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5" y="238"/>
                  <a:pt x="315" y="238"/>
                </a:cubicBezTo>
                <a:cubicBezTo>
                  <a:pt x="315" y="238"/>
                  <a:pt x="316" y="238"/>
                  <a:pt x="316" y="237"/>
                </a:cubicBezTo>
                <a:cubicBezTo>
                  <a:pt x="316" y="238"/>
                  <a:pt x="316" y="238"/>
                  <a:pt x="316" y="238"/>
                </a:cubicBezTo>
                <a:cubicBezTo>
                  <a:pt x="315" y="238"/>
                  <a:pt x="315" y="238"/>
                  <a:pt x="315" y="238"/>
                </a:cubicBezTo>
                <a:close/>
                <a:moveTo>
                  <a:pt x="317" y="246"/>
                </a:moveTo>
                <a:cubicBezTo>
                  <a:pt x="316" y="246"/>
                  <a:pt x="316" y="247"/>
                  <a:pt x="316" y="247"/>
                </a:cubicBezTo>
                <a:cubicBezTo>
                  <a:pt x="315" y="247"/>
                  <a:pt x="316" y="247"/>
                  <a:pt x="316" y="246"/>
                </a:cubicBezTo>
                <a:cubicBezTo>
                  <a:pt x="316" y="246"/>
                  <a:pt x="316" y="246"/>
                  <a:pt x="316" y="246"/>
                </a:cubicBezTo>
                <a:cubicBezTo>
                  <a:pt x="316" y="246"/>
                  <a:pt x="317" y="246"/>
                  <a:pt x="317" y="246"/>
                </a:cubicBezTo>
                <a:close/>
                <a:moveTo>
                  <a:pt x="316" y="237"/>
                </a:moveTo>
                <a:cubicBezTo>
                  <a:pt x="316" y="237"/>
                  <a:pt x="316" y="237"/>
                  <a:pt x="317" y="237"/>
                </a:cubicBezTo>
                <a:cubicBezTo>
                  <a:pt x="316" y="237"/>
                  <a:pt x="316" y="237"/>
                  <a:pt x="316" y="237"/>
                </a:cubicBezTo>
                <a:close/>
                <a:moveTo>
                  <a:pt x="316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6" y="235"/>
                </a:cubicBezTo>
                <a:close/>
                <a:moveTo>
                  <a:pt x="317" y="237"/>
                </a:move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6"/>
                </a:cubicBezTo>
                <a:cubicBezTo>
                  <a:pt x="317" y="236"/>
                  <a:pt x="317" y="236"/>
                  <a:pt x="317" y="237"/>
                </a:cubicBezTo>
                <a:close/>
                <a:moveTo>
                  <a:pt x="317" y="222"/>
                </a:moveTo>
                <a:cubicBezTo>
                  <a:pt x="317" y="222"/>
                  <a:pt x="316" y="222"/>
                  <a:pt x="316" y="222"/>
                </a:cubicBezTo>
                <a:cubicBezTo>
                  <a:pt x="316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22"/>
                </a:move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ubicBezTo>
                  <a:pt x="317" y="222"/>
                  <a:pt x="317" y="222"/>
                  <a:pt x="317" y="222"/>
                </a:cubicBezTo>
                <a:close/>
                <a:moveTo>
                  <a:pt x="317" y="235"/>
                </a:moveTo>
                <a:cubicBezTo>
                  <a:pt x="317" y="235"/>
                  <a:pt x="317" y="235"/>
                  <a:pt x="317" y="235"/>
                </a:cubicBezTo>
                <a:cubicBezTo>
                  <a:pt x="317" y="235"/>
                  <a:pt x="317" y="235"/>
                  <a:pt x="317" y="234"/>
                </a:cubicBezTo>
                <a:cubicBezTo>
                  <a:pt x="317" y="235"/>
                  <a:pt x="318" y="235"/>
                  <a:pt x="318" y="235"/>
                </a:cubicBezTo>
                <a:cubicBezTo>
                  <a:pt x="317" y="235"/>
                  <a:pt x="317" y="235"/>
                  <a:pt x="317" y="235"/>
                </a:cubicBezTo>
                <a:close/>
                <a:moveTo>
                  <a:pt x="317" y="234"/>
                </a:moveTo>
                <a:cubicBezTo>
                  <a:pt x="318" y="234"/>
                  <a:pt x="318" y="234"/>
                  <a:pt x="318" y="234"/>
                </a:cubicBezTo>
                <a:cubicBezTo>
                  <a:pt x="318" y="234"/>
                  <a:pt x="318" y="234"/>
                  <a:pt x="318" y="234"/>
                </a:cubicBezTo>
                <a:lnTo>
                  <a:pt x="317" y="234"/>
                </a:lnTo>
                <a:close/>
                <a:moveTo>
                  <a:pt x="318" y="237"/>
                </a:moveTo>
                <a:cubicBezTo>
                  <a:pt x="318" y="237"/>
                  <a:pt x="318" y="236"/>
                  <a:pt x="319" y="237"/>
                </a:cubicBezTo>
                <a:cubicBezTo>
                  <a:pt x="318" y="237"/>
                  <a:pt x="318" y="237"/>
                  <a:pt x="318" y="237"/>
                </a:cubicBezTo>
                <a:close/>
                <a:moveTo>
                  <a:pt x="318" y="236"/>
                </a:moveTo>
                <a:cubicBezTo>
                  <a:pt x="319" y="236"/>
                  <a:pt x="319" y="236"/>
                  <a:pt x="319" y="236"/>
                </a:cubicBezTo>
                <a:cubicBezTo>
                  <a:pt x="319" y="236"/>
                  <a:pt x="319" y="236"/>
                  <a:pt x="318" y="236"/>
                </a:cubicBezTo>
                <a:cubicBezTo>
                  <a:pt x="318" y="236"/>
                  <a:pt x="318" y="236"/>
                  <a:pt x="318" y="236"/>
                </a:cubicBezTo>
                <a:close/>
                <a:moveTo>
                  <a:pt x="319" y="235"/>
                </a:moveTo>
                <a:cubicBezTo>
                  <a:pt x="318" y="235"/>
                  <a:pt x="318" y="235"/>
                  <a:pt x="318" y="235"/>
                </a:cubicBezTo>
                <a:cubicBezTo>
                  <a:pt x="318" y="235"/>
                  <a:pt x="318" y="235"/>
                  <a:pt x="318" y="235"/>
                </a:cubicBezTo>
                <a:cubicBezTo>
                  <a:pt x="319" y="235"/>
                  <a:pt x="319" y="235"/>
                  <a:pt x="319" y="235"/>
                </a:cubicBezTo>
                <a:close/>
                <a:moveTo>
                  <a:pt x="318" y="241"/>
                </a:moveTo>
                <a:cubicBezTo>
                  <a:pt x="318" y="241"/>
                  <a:pt x="318" y="241"/>
                  <a:pt x="319" y="241"/>
                </a:cubicBezTo>
                <a:cubicBezTo>
                  <a:pt x="319" y="241"/>
                  <a:pt x="318" y="242"/>
                  <a:pt x="318" y="241"/>
                </a:cubicBezTo>
                <a:close/>
                <a:moveTo>
                  <a:pt x="319" y="235"/>
                </a:moveTo>
                <a:cubicBezTo>
                  <a:pt x="319" y="235"/>
                  <a:pt x="319" y="235"/>
                  <a:pt x="319" y="235"/>
                </a:cubicBezTo>
                <a:cubicBezTo>
                  <a:pt x="319" y="235"/>
                  <a:pt x="319" y="234"/>
                  <a:pt x="318" y="234"/>
                </a:cubicBezTo>
                <a:cubicBezTo>
                  <a:pt x="318" y="234"/>
                  <a:pt x="318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4"/>
                  <a:pt x="319" y="234"/>
                </a:cubicBezTo>
                <a:cubicBezTo>
                  <a:pt x="319" y="234"/>
                  <a:pt x="319" y="235"/>
                  <a:pt x="319" y="235"/>
                </a:cubicBezTo>
                <a:close/>
                <a:moveTo>
                  <a:pt x="373" y="230"/>
                </a:moveTo>
                <a:cubicBezTo>
                  <a:pt x="373" y="231"/>
                  <a:pt x="373" y="231"/>
                  <a:pt x="373" y="231"/>
                </a:cubicBezTo>
                <a:cubicBezTo>
                  <a:pt x="373" y="231"/>
                  <a:pt x="372" y="231"/>
                  <a:pt x="372" y="231"/>
                </a:cubicBezTo>
                <a:cubicBezTo>
                  <a:pt x="372" y="231"/>
                  <a:pt x="372" y="231"/>
                  <a:pt x="372" y="231"/>
                </a:cubicBezTo>
                <a:cubicBezTo>
                  <a:pt x="372" y="230"/>
                  <a:pt x="372" y="230"/>
                  <a:pt x="373" y="230"/>
                </a:cubicBezTo>
                <a:close/>
                <a:moveTo>
                  <a:pt x="366" y="232"/>
                </a:moveTo>
                <a:cubicBezTo>
                  <a:pt x="366" y="232"/>
                  <a:pt x="365" y="233"/>
                  <a:pt x="365" y="232"/>
                </a:cubicBezTo>
                <a:cubicBezTo>
                  <a:pt x="365" y="232"/>
                  <a:pt x="366" y="232"/>
                  <a:pt x="366" y="232"/>
                </a:cubicBezTo>
                <a:close/>
                <a:moveTo>
                  <a:pt x="364" y="232"/>
                </a:moveTo>
                <a:cubicBezTo>
                  <a:pt x="364" y="233"/>
                  <a:pt x="363" y="232"/>
                  <a:pt x="363" y="232"/>
                </a:cubicBezTo>
                <a:cubicBezTo>
                  <a:pt x="363" y="232"/>
                  <a:pt x="364" y="232"/>
                  <a:pt x="364" y="232"/>
                </a:cubicBezTo>
                <a:close/>
                <a:moveTo>
                  <a:pt x="356" y="232"/>
                </a:moveTo>
                <a:cubicBezTo>
                  <a:pt x="356" y="233"/>
                  <a:pt x="356" y="234"/>
                  <a:pt x="355" y="233"/>
                </a:cubicBezTo>
                <a:cubicBezTo>
                  <a:pt x="356" y="233"/>
                  <a:pt x="356" y="232"/>
                  <a:pt x="356" y="232"/>
                </a:cubicBezTo>
                <a:close/>
                <a:moveTo>
                  <a:pt x="355" y="234"/>
                </a:moveTo>
                <a:cubicBezTo>
                  <a:pt x="355" y="235"/>
                  <a:pt x="355" y="234"/>
                  <a:pt x="356" y="235"/>
                </a:cubicBezTo>
                <a:cubicBezTo>
                  <a:pt x="355" y="235"/>
                  <a:pt x="355" y="237"/>
                  <a:pt x="355" y="236"/>
                </a:cubicBezTo>
                <a:cubicBezTo>
                  <a:pt x="355" y="235"/>
                  <a:pt x="355" y="235"/>
                  <a:pt x="355" y="234"/>
                </a:cubicBezTo>
                <a:close/>
                <a:moveTo>
                  <a:pt x="354" y="236"/>
                </a:moveTo>
                <a:cubicBezTo>
                  <a:pt x="354" y="236"/>
                  <a:pt x="354" y="235"/>
                  <a:pt x="353" y="235"/>
                </a:cubicBezTo>
                <a:cubicBezTo>
                  <a:pt x="354" y="235"/>
                  <a:pt x="354" y="235"/>
                  <a:pt x="354" y="235"/>
                </a:cubicBezTo>
                <a:cubicBezTo>
                  <a:pt x="354" y="235"/>
                  <a:pt x="355" y="236"/>
                  <a:pt x="354" y="236"/>
                </a:cubicBezTo>
                <a:close/>
                <a:moveTo>
                  <a:pt x="353" y="233"/>
                </a:moveTo>
                <a:cubicBezTo>
                  <a:pt x="353" y="233"/>
                  <a:pt x="353" y="234"/>
                  <a:pt x="353" y="234"/>
                </a:cubicBezTo>
                <a:cubicBezTo>
                  <a:pt x="353" y="235"/>
                  <a:pt x="354" y="234"/>
                  <a:pt x="354" y="234"/>
                </a:cubicBezTo>
                <a:cubicBezTo>
                  <a:pt x="354" y="235"/>
                  <a:pt x="353" y="235"/>
                  <a:pt x="353" y="234"/>
                </a:cubicBezTo>
                <a:cubicBezTo>
                  <a:pt x="353" y="234"/>
                  <a:pt x="353" y="234"/>
                  <a:pt x="352" y="234"/>
                </a:cubicBezTo>
                <a:cubicBezTo>
                  <a:pt x="353" y="233"/>
                  <a:pt x="353" y="233"/>
                  <a:pt x="353" y="233"/>
                </a:cubicBezTo>
                <a:close/>
                <a:moveTo>
                  <a:pt x="353" y="235"/>
                </a:moveTo>
                <a:cubicBezTo>
                  <a:pt x="353" y="236"/>
                  <a:pt x="352" y="235"/>
                  <a:pt x="352" y="235"/>
                </a:cubicBezTo>
                <a:cubicBezTo>
                  <a:pt x="353" y="235"/>
                  <a:pt x="353" y="235"/>
                  <a:pt x="353" y="235"/>
                </a:cubicBezTo>
                <a:close/>
                <a:moveTo>
                  <a:pt x="348" y="235"/>
                </a:moveTo>
                <a:cubicBezTo>
                  <a:pt x="349" y="235"/>
                  <a:pt x="349" y="236"/>
                  <a:pt x="349" y="235"/>
                </a:cubicBezTo>
                <a:cubicBezTo>
                  <a:pt x="349" y="234"/>
                  <a:pt x="349" y="235"/>
                  <a:pt x="349" y="234"/>
                </a:cubicBezTo>
                <a:cubicBezTo>
                  <a:pt x="349" y="234"/>
                  <a:pt x="349" y="234"/>
                  <a:pt x="350" y="235"/>
                </a:cubicBezTo>
                <a:cubicBezTo>
                  <a:pt x="350" y="235"/>
                  <a:pt x="349" y="236"/>
                  <a:pt x="348" y="235"/>
                </a:cubicBezTo>
                <a:cubicBezTo>
                  <a:pt x="348" y="236"/>
                  <a:pt x="348" y="235"/>
                  <a:pt x="348" y="235"/>
                </a:cubicBezTo>
                <a:close/>
                <a:moveTo>
                  <a:pt x="347" y="235"/>
                </a:moveTo>
                <a:cubicBezTo>
                  <a:pt x="347" y="235"/>
                  <a:pt x="347" y="235"/>
                  <a:pt x="347" y="236"/>
                </a:cubicBezTo>
                <a:cubicBezTo>
                  <a:pt x="347" y="236"/>
                  <a:pt x="347" y="236"/>
                  <a:pt x="347" y="236"/>
                </a:cubicBezTo>
                <a:cubicBezTo>
                  <a:pt x="347" y="236"/>
                  <a:pt x="347" y="235"/>
                  <a:pt x="347" y="235"/>
                </a:cubicBezTo>
                <a:close/>
                <a:moveTo>
                  <a:pt x="348" y="238"/>
                </a:moveTo>
                <a:cubicBezTo>
                  <a:pt x="347" y="239"/>
                  <a:pt x="347" y="239"/>
                  <a:pt x="346" y="239"/>
                </a:cubicBezTo>
                <a:cubicBezTo>
                  <a:pt x="347" y="238"/>
                  <a:pt x="347" y="238"/>
                  <a:pt x="348" y="238"/>
                </a:cubicBezTo>
                <a:close/>
                <a:moveTo>
                  <a:pt x="345" y="235"/>
                </a:moveTo>
                <a:cubicBezTo>
                  <a:pt x="345" y="235"/>
                  <a:pt x="345" y="235"/>
                  <a:pt x="345" y="235"/>
                </a:cubicBezTo>
                <a:cubicBezTo>
                  <a:pt x="345" y="234"/>
                  <a:pt x="345" y="234"/>
                  <a:pt x="345" y="235"/>
                </a:cubicBezTo>
                <a:close/>
                <a:moveTo>
                  <a:pt x="344" y="237"/>
                </a:moveTo>
                <a:cubicBezTo>
                  <a:pt x="344" y="238"/>
                  <a:pt x="344" y="237"/>
                  <a:pt x="344" y="238"/>
                </a:cubicBezTo>
                <a:cubicBezTo>
                  <a:pt x="343" y="238"/>
                  <a:pt x="344" y="238"/>
                  <a:pt x="343" y="237"/>
                </a:cubicBezTo>
                <a:cubicBezTo>
                  <a:pt x="343" y="237"/>
                  <a:pt x="343" y="238"/>
                  <a:pt x="343" y="238"/>
                </a:cubicBezTo>
                <a:cubicBezTo>
                  <a:pt x="343" y="237"/>
                  <a:pt x="344" y="237"/>
                  <a:pt x="344" y="237"/>
                </a:cubicBezTo>
                <a:close/>
                <a:moveTo>
                  <a:pt x="342" y="235"/>
                </a:moveTo>
                <a:cubicBezTo>
                  <a:pt x="342" y="235"/>
                  <a:pt x="342" y="236"/>
                  <a:pt x="342" y="236"/>
                </a:cubicBezTo>
                <a:cubicBezTo>
                  <a:pt x="342" y="235"/>
                  <a:pt x="342" y="235"/>
                  <a:pt x="342" y="235"/>
                </a:cubicBezTo>
                <a:close/>
                <a:moveTo>
                  <a:pt x="340" y="236"/>
                </a:moveTo>
                <a:cubicBezTo>
                  <a:pt x="341" y="237"/>
                  <a:pt x="341" y="238"/>
                  <a:pt x="341" y="238"/>
                </a:cubicBezTo>
                <a:cubicBezTo>
                  <a:pt x="340" y="238"/>
                  <a:pt x="340" y="237"/>
                  <a:pt x="340" y="236"/>
                </a:cubicBezTo>
                <a:close/>
                <a:moveTo>
                  <a:pt x="339" y="237"/>
                </a:moveTo>
                <a:cubicBezTo>
                  <a:pt x="339" y="238"/>
                  <a:pt x="340" y="237"/>
                  <a:pt x="340" y="238"/>
                </a:cubicBezTo>
                <a:cubicBezTo>
                  <a:pt x="340" y="238"/>
                  <a:pt x="339" y="238"/>
                  <a:pt x="339" y="239"/>
                </a:cubicBezTo>
                <a:cubicBezTo>
                  <a:pt x="339" y="238"/>
                  <a:pt x="338" y="238"/>
                  <a:pt x="338" y="238"/>
                </a:cubicBezTo>
                <a:cubicBezTo>
                  <a:pt x="339" y="238"/>
                  <a:pt x="339" y="238"/>
                  <a:pt x="339" y="237"/>
                </a:cubicBezTo>
                <a:close/>
                <a:moveTo>
                  <a:pt x="338" y="235"/>
                </a:moveTo>
                <a:cubicBezTo>
                  <a:pt x="338" y="235"/>
                  <a:pt x="338" y="235"/>
                  <a:pt x="338" y="235"/>
                </a:cubicBezTo>
                <a:cubicBezTo>
                  <a:pt x="338" y="236"/>
                  <a:pt x="338" y="236"/>
                  <a:pt x="338" y="236"/>
                </a:cubicBezTo>
                <a:cubicBezTo>
                  <a:pt x="337" y="235"/>
                  <a:pt x="338" y="235"/>
                  <a:pt x="338" y="235"/>
                </a:cubicBezTo>
                <a:close/>
                <a:moveTo>
                  <a:pt x="336" y="237"/>
                </a:moveTo>
                <a:cubicBezTo>
                  <a:pt x="336" y="237"/>
                  <a:pt x="337" y="237"/>
                  <a:pt x="337" y="237"/>
                </a:cubicBezTo>
                <a:cubicBezTo>
                  <a:pt x="336" y="238"/>
                  <a:pt x="337" y="238"/>
                  <a:pt x="336" y="238"/>
                </a:cubicBezTo>
                <a:cubicBezTo>
                  <a:pt x="336" y="238"/>
                  <a:pt x="336" y="238"/>
                  <a:pt x="336" y="237"/>
                </a:cubicBezTo>
                <a:close/>
                <a:moveTo>
                  <a:pt x="338" y="238"/>
                </a:moveTo>
                <a:cubicBezTo>
                  <a:pt x="337" y="238"/>
                  <a:pt x="336" y="240"/>
                  <a:pt x="336" y="238"/>
                </a:cubicBezTo>
                <a:cubicBezTo>
                  <a:pt x="337" y="239"/>
                  <a:pt x="337" y="237"/>
                  <a:pt x="338" y="238"/>
                </a:cubicBezTo>
                <a:close/>
                <a:moveTo>
                  <a:pt x="333" y="239"/>
                </a:moveTo>
                <a:cubicBezTo>
                  <a:pt x="333" y="239"/>
                  <a:pt x="333" y="239"/>
                  <a:pt x="333" y="239"/>
                </a:cubicBezTo>
                <a:cubicBezTo>
                  <a:pt x="333" y="239"/>
                  <a:pt x="332" y="240"/>
                  <a:pt x="332" y="239"/>
                </a:cubicBezTo>
                <a:cubicBezTo>
                  <a:pt x="332" y="239"/>
                  <a:pt x="332" y="239"/>
                  <a:pt x="333" y="239"/>
                </a:cubicBezTo>
                <a:close/>
                <a:moveTo>
                  <a:pt x="328" y="239"/>
                </a:move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8" y="240"/>
                  <a:pt x="328" y="240"/>
                  <a:pt x="328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7" y="240"/>
                  <a:pt x="327" y="240"/>
                </a:cubicBezTo>
                <a:cubicBezTo>
                  <a:pt x="327" y="240"/>
                  <a:pt x="328" y="240"/>
                  <a:pt x="328" y="239"/>
                </a:cubicBezTo>
                <a:close/>
                <a:moveTo>
                  <a:pt x="320" y="236"/>
                </a:move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ubicBezTo>
                  <a:pt x="320" y="236"/>
                  <a:pt x="320" y="236"/>
                  <a:pt x="320" y="236"/>
                </a:cubicBezTo>
                <a:close/>
                <a:moveTo>
                  <a:pt x="320" y="237"/>
                </a:moveTo>
                <a:cubicBezTo>
                  <a:pt x="320" y="237"/>
                  <a:pt x="320" y="237"/>
                  <a:pt x="320" y="237"/>
                </a:cubicBezTo>
                <a:cubicBezTo>
                  <a:pt x="320" y="238"/>
                  <a:pt x="320" y="237"/>
                  <a:pt x="320" y="237"/>
                </a:cubicBezTo>
                <a:close/>
                <a:moveTo>
                  <a:pt x="321" y="234"/>
                </a:moveTo>
                <a:cubicBezTo>
                  <a:pt x="321" y="234"/>
                  <a:pt x="321" y="234"/>
                  <a:pt x="321" y="233"/>
                </a:cubicBezTo>
                <a:cubicBezTo>
                  <a:pt x="322" y="233"/>
                  <a:pt x="322" y="233"/>
                  <a:pt x="322" y="234"/>
                </a:cubicBezTo>
                <a:cubicBezTo>
                  <a:pt x="322" y="234"/>
                  <a:pt x="322" y="234"/>
                  <a:pt x="322" y="234"/>
                </a:cubicBezTo>
                <a:cubicBezTo>
                  <a:pt x="322" y="234"/>
                  <a:pt x="322" y="233"/>
                  <a:pt x="322" y="233"/>
                </a:cubicBezTo>
                <a:cubicBezTo>
                  <a:pt x="322" y="233"/>
                  <a:pt x="322" y="234"/>
                  <a:pt x="322" y="234"/>
                </a:cubicBezTo>
                <a:cubicBezTo>
                  <a:pt x="321" y="234"/>
                  <a:pt x="321" y="234"/>
                  <a:pt x="321" y="234"/>
                </a:cubicBezTo>
                <a:close/>
                <a:moveTo>
                  <a:pt x="322" y="235"/>
                </a:move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2" y="235"/>
                </a:moveTo>
                <a:cubicBezTo>
                  <a:pt x="322" y="235"/>
                  <a:pt x="321" y="235"/>
                  <a:pt x="321" y="235"/>
                </a:cubicBezTo>
                <a:cubicBezTo>
                  <a:pt x="322" y="235"/>
                  <a:pt x="322" y="235"/>
                  <a:pt x="322" y="235"/>
                </a:cubicBezTo>
                <a:cubicBezTo>
                  <a:pt x="322" y="235"/>
                  <a:pt x="322" y="235"/>
                  <a:pt x="322" y="235"/>
                </a:cubicBezTo>
                <a:close/>
                <a:moveTo>
                  <a:pt x="326" y="240"/>
                </a:moveTo>
                <a:cubicBezTo>
                  <a:pt x="326" y="240"/>
                  <a:pt x="326" y="241"/>
                  <a:pt x="325" y="241"/>
                </a:cubicBezTo>
                <a:cubicBezTo>
                  <a:pt x="326" y="240"/>
                  <a:pt x="326" y="239"/>
                  <a:pt x="326" y="240"/>
                </a:cubicBezTo>
                <a:close/>
                <a:moveTo>
                  <a:pt x="325" y="240"/>
                </a:moveTo>
                <a:cubicBezTo>
                  <a:pt x="325" y="241"/>
                  <a:pt x="324" y="241"/>
                  <a:pt x="324" y="241"/>
                </a:cubicBezTo>
                <a:cubicBezTo>
                  <a:pt x="324" y="240"/>
                  <a:pt x="325" y="240"/>
                  <a:pt x="325" y="240"/>
                </a:cubicBezTo>
                <a:close/>
                <a:moveTo>
                  <a:pt x="324" y="241"/>
                </a:moveTo>
                <a:cubicBezTo>
                  <a:pt x="323" y="241"/>
                  <a:pt x="323" y="241"/>
                  <a:pt x="323" y="241"/>
                </a:cubicBezTo>
                <a:cubicBezTo>
                  <a:pt x="323" y="241"/>
                  <a:pt x="323" y="240"/>
                  <a:pt x="324" y="241"/>
                </a:cubicBezTo>
                <a:close/>
                <a:moveTo>
                  <a:pt x="323" y="236"/>
                </a:moveTo>
                <a:cubicBezTo>
                  <a:pt x="323" y="237"/>
                  <a:pt x="322" y="236"/>
                  <a:pt x="322" y="236"/>
                </a:cubicBezTo>
                <a:cubicBezTo>
                  <a:pt x="322" y="236"/>
                  <a:pt x="322" y="236"/>
                  <a:pt x="322" y="236"/>
                </a:cubicBezTo>
                <a:lnTo>
                  <a:pt x="323" y="236"/>
                </a:lnTo>
                <a:close/>
                <a:moveTo>
                  <a:pt x="323" y="234"/>
                </a:move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ubicBezTo>
                  <a:pt x="323" y="234"/>
                  <a:pt x="323" y="234"/>
                  <a:pt x="323" y="234"/>
                </a:cubicBezTo>
                <a:close/>
                <a:moveTo>
                  <a:pt x="326" y="233"/>
                </a:moveTo>
                <a:cubicBezTo>
                  <a:pt x="326" y="233"/>
                  <a:pt x="326" y="233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lose/>
                <a:moveTo>
                  <a:pt x="327" y="232"/>
                </a:moveTo>
                <a:cubicBezTo>
                  <a:pt x="327" y="232"/>
                  <a:pt x="327" y="232"/>
                  <a:pt x="326" y="232"/>
                </a:cubicBezTo>
                <a:cubicBezTo>
                  <a:pt x="326" y="232"/>
                  <a:pt x="326" y="232"/>
                  <a:pt x="327" y="232"/>
                </a:cubicBezTo>
                <a:cubicBezTo>
                  <a:pt x="326" y="232"/>
                  <a:pt x="326" y="232"/>
                  <a:pt x="326" y="233"/>
                </a:cubicBezTo>
                <a:cubicBezTo>
                  <a:pt x="326" y="233"/>
                  <a:pt x="326" y="233"/>
                  <a:pt x="326" y="233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2"/>
                  <a:pt x="326" y="232"/>
                  <a:pt x="326" y="232"/>
                </a:cubicBezTo>
                <a:cubicBezTo>
                  <a:pt x="326" y="231"/>
                  <a:pt x="327" y="232"/>
                  <a:pt x="327" y="231"/>
                </a:cubicBezTo>
                <a:cubicBezTo>
                  <a:pt x="327" y="231"/>
                  <a:pt x="327" y="231"/>
                  <a:pt x="327" y="231"/>
                </a:cubicBezTo>
                <a:cubicBezTo>
                  <a:pt x="327" y="231"/>
                  <a:pt x="327" y="232"/>
                  <a:pt x="327" y="232"/>
                </a:cubicBezTo>
                <a:close/>
                <a:moveTo>
                  <a:pt x="327" y="220"/>
                </a:moveTo>
                <a:cubicBezTo>
                  <a:pt x="327" y="220"/>
                  <a:pt x="327" y="221"/>
                  <a:pt x="326" y="221"/>
                </a:cubicBezTo>
                <a:cubicBezTo>
                  <a:pt x="326" y="221"/>
                  <a:pt x="326" y="220"/>
                  <a:pt x="326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ubicBezTo>
                  <a:pt x="327" y="220"/>
                  <a:pt x="327" y="220"/>
                  <a:pt x="327" y="220"/>
                </a:cubicBezTo>
                <a:close/>
                <a:moveTo>
                  <a:pt x="330" y="228"/>
                </a:moveTo>
                <a:cubicBezTo>
                  <a:pt x="330" y="228"/>
                  <a:pt x="330" y="229"/>
                  <a:pt x="331" y="229"/>
                </a:cubicBezTo>
                <a:cubicBezTo>
                  <a:pt x="331" y="230"/>
                  <a:pt x="330" y="229"/>
                  <a:pt x="330" y="228"/>
                </a:cubicBezTo>
                <a:close/>
                <a:moveTo>
                  <a:pt x="331" y="219"/>
                </a:move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ubicBezTo>
                  <a:pt x="331" y="219"/>
                  <a:pt x="331" y="219"/>
                  <a:pt x="331" y="219"/>
                </a:cubicBezTo>
                <a:close/>
                <a:moveTo>
                  <a:pt x="334" y="228"/>
                </a:moveTo>
                <a:cubicBezTo>
                  <a:pt x="334" y="228"/>
                  <a:pt x="334" y="228"/>
                  <a:pt x="334" y="228"/>
                </a:cubicBezTo>
                <a:cubicBezTo>
                  <a:pt x="334" y="227"/>
                  <a:pt x="335" y="227"/>
                  <a:pt x="336" y="228"/>
                </a:cubicBezTo>
                <a:cubicBezTo>
                  <a:pt x="335" y="228"/>
                  <a:pt x="335" y="229"/>
                  <a:pt x="334" y="228"/>
                </a:cubicBezTo>
                <a:cubicBezTo>
                  <a:pt x="334" y="229"/>
                  <a:pt x="334" y="229"/>
                  <a:pt x="333" y="229"/>
                </a:cubicBezTo>
                <a:cubicBezTo>
                  <a:pt x="334" y="228"/>
                  <a:pt x="334" y="228"/>
                  <a:pt x="334" y="228"/>
                </a:cubicBezTo>
                <a:close/>
                <a:moveTo>
                  <a:pt x="334" y="219"/>
                </a:moveTo>
                <a:cubicBezTo>
                  <a:pt x="334" y="219"/>
                  <a:pt x="334" y="219"/>
                  <a:pt x="334" y="219"/>
                </a:cubicBezTo>
                <a:cubicBezTo>
                  <a:pt x="334" y="219"/>
                  <a:pt x="333" y="219"/>
                  <a:pt x="333" y="219"/>
                </a:cubicBezTo>
                <a:cubicBezTo>
                  <a:pt x="333" y="220"/>
                  <a:pt x="333" y="220"/>
                  <a:pt x="333" y="220"/>
                </a:cubicBezTo>
                <a:cubicBezTo>
                  <a:pt x="333" y="220"/>
                  <a:pt x="333" y="220"/>
                  <a:pt x="332" y="220"/>
                </a:cubicBezTo>
                <a:cubicBezTo>
                  <a:pt x="333" y="220"/>
                  <a:pt x="333" y="219"/>
                  <a:pt x="334" y="219"/>
                </a:cubicBezTo>
                <a:close/>
                <a:moveTo>
                  <a:pt x="332" y="220"/>
                </a:moveTo>
                <a:cubicBezTo>
                  <a:pt x="332" y="219"/>
                  <a:pt x="332" y="219"/>
                  <a:pt x="332" y="219"/>
                </a:cubicBezTo>
                <a:cubicBezTo>
                  <a:pt x="332" y="219"/>
                  <a:pt x="332" y="219"/>
                  <a:pt x="332" y="219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ubicBezTo>
                  <a:pt x="332" y="220"/>
                  <a:pt x="332" y="220"/>
                  <a:pt x="332" y="220"/>
                </a:cubicBezTo>
                <a:close/>
                <a:moveTo>
                  <a:pt x="332" y="230"/>
                </a:moveTo>
                <a:cubicBezTo>
                  <a:pt x="332" y="230"/>
                  <a:pt x="333" y="230"/>
                  <a:pt x="332" y="230"/>
                </a:cubicBezTo>
                <a:cubicBezTo>
                  <a:pt x="332" y="230"/>
                  <a:pt x="332" y="231"/>
                  <a:pt x="332" y="231"/>
                </a:cubicBezTo>
                <a:lnTo>
                  <a:pt x="332" y="230"/>
                </a:lnTo>
                <a:close/>
                <a:moveTo>
                  <a:pt x="332" y="232"/>
                </a:move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2"/>
                  <a:pt x="332" y="232"/>
                  <a:pt x="332" y="232"/>
                </a:cubicBezTo>
                <a:cubicBezTo>
                  <a:pt x="332" y="231"/>
                  <a:pt x="332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3" y="232"/>
                  <a:pt x="333" y="232"/>
                </a:cubicBezTo>
                <a:cubicBezTo>
                  <a:pt x="333" y="232"/>
                  <a:pt x="332" y="232"/>
                  <a:pt x="332" y="232"/>
                </a:cubicBezTo>
                <a:close/>
                <a:moveTo>
                  <a:pt x="333" y="230"/>
                </a:moveTo>
                <a:cubicBezTo>
                  <a:pt x="333" y="229"/>
                  <a:pt x="334" y="229"/>
                  <a:pt x="335" y="229"/>
                </a:cubicBezTo>
                <a:cubicBezTo>
                  <a:pt x="335" y="231"/>
                  <a:pt x="333" y="230"/>
                  <a:pt x="333" y="230"/>
                </a:cubicBezTo>
                <a:close/>
                <a:moveTo>
                  <a:pt x="335" y="231"/>
                </a:moveTo>
                <a:cubicBezTo>
                  <a:pt x="335" y="231"/>
                  <a:pt x="335" y="231"/>
                  <a:pt x="335" y="231"/>
                </a:cubicBezTo>
                <a:cubicBezTo>
                  <a:pt x="335" y="232"/>
                  <a:pt x="335" y="231"/>
                  <a:pt x="334" y="231"/>
                </a:cubicBezTo>
                <a:cubicBezTo>
                  <a:pt x="334" y="231"/>
                  <a:pt x="334" y="231"/>
                  <a:pt x="334" y="230"/>
                </a:cubicBezTo>
                <a:cubicBezTo>
                  <a:pt x="335" y="230"/>
                  <a:pt x="334" y="231"/>
                  <a:pt x="335" y="231"/>
                </a:cubicBezTo>
                <a:cubicBezTo>
                  <a:pt x="335" y="230"/>
                  <a:pt x="335" y="230"/>
                  <a:pt x="335" y="230"/>
                </a:cubicBezTo>
                <a:cubicBezTo>
                  <a:pt x="335" y="229"/>
                  <a:pt x="335" y="230"/>
                  <a:pt x="336" y="230"/>
                </a:cubicBezTo>
                <a:cubicBezTo>
                  <a:pt x="336" y="231"/>
                  <a:pt x="335" y="231"/>
                  <a:pt x="335" y="231"/>
                </a:cubicBezTo>
                <a:close/>
                <a:moveTo>
                  <a:pt x="335" y="230"/>
                </a:moveTo>
                <a:cubicBezTo>
                  <a:pt x="336" y="229"/>
                  <a:pt x="336" y="229"/>
                  <a:pt x="336" y="229"/>
                </a:cubicBezTo>
                <a:cubicBezTo>
                  <a:pt x="336" y="230"/>
                  <a:pt x="336" y="230"/>
                  <a:pt x="335" y="230"/>
                </a:cubicBezTo>
                <a:close/>
                <a:moveTo>
                  <a:pt x="337" y="230"/>
                </a:moveTo>
                <a:cubicBezTo>
                  <a:pt x="337" y="230"/>
                  <a:pt x="337" y="229"/>
                  <a:pt x="338" y="229"/>
                </a:cubicBezTo>
                <a:cubicBezTo>
                  <a:pt x="338" y="230"/>
                  <a:pt x="337" y="230"/>
                  <a:pt x="337" y="230"/>
                </a:cubicBezTo>
                <a:close/>
                <a:moveTo>
                  <a:pt x="339" y="229"/>
                </a:moveTo>
                <a:cubicBezTo>
                  <a:pt x="339" y="229"/>
                  <a:pt x="339" y="229"/>
                  <a:pt x="338" y="229"/>
                </a:cubicBezTo>
                <a:cubicBezTo>
                  <a:pt x="338" y="228"/>
                  <a:pt x="339" y="229"/>
                  <a:pt x="339" y="229"/>
                </a:cubicBezTo>
                <a:close/>
                <a:moveTo>
                  <a:pt x="341" y="216"/>
                </a:moveTo>
                <a:cubicBezTo>
                  <a:pt x="341" y="216"/>
                  <a:pt x="341" y="216"/>
                  <a:pt x="341" y="216"/>
                </a:cubicBezTo>
                <a:cubicBezTo>
                  <a:pt x="341" y="216"/>
                  <a:pt x="341" y="216"/>
                  <a:pt x="340" y="216"/>
                </a:cubicBezTo>
                <a:cubicBezTo>
                  <a:pt x="341" y="216"/>
                  <a:pt x="341" y="216"/>
                  <a:pt x="341" y="216"/>
                </a:cubicBezTo>
                <a:close/>
                <a:moveTo>
                  <a:pt x="340" y="217"/>
                </a:move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40" y="217"/>
                  <a:pt x="340" y="217"/>
                  <a:pt x="340" y="217"/>
                </a:cubicBezTo>
                <a:close/>
                <a:moveTo>
                  <a:pt x="341" y="228"/>
                </a:moveTo>
                <a:cubicBezTo>
                  <a:pt x="340" y="227"/>
                  <a:pt x="340" y="227"/>
                  <a:pt x="340" y="227"/>
                </a:cubicBezTo>
                <a:cubicBezTo>
                  <a:pt x="340" y="227"/>
                  <a:pt x="340" y="227"/>
                  <a:pt x="340" y="226"/>
                </a:cubicBezTo>
                <a:cubicBezTo>
                  <a:pt x="341" y="227"/>
                  <a:pt x="341" y="227"/>
                  <a:pt x="341" y="226"/>
                </a:cubicBezTo>
                <a:cubicBezTo>
                  <a:pt x="341" y="226"/>
                  <a:pt x="341" y="227"/>
                  <a:pt x="341" y="227"/>
                </a:cubicBezTo>
                <a:cubicBezTo>
                  <a:pt x="341" y="227"/>
                  <a:pt x="341" y="227"/>
                  <a:pt x="341" y="228"/>
                </a:cubicBezTo>
                <a:close/>
                <a:moveTo>
                  <a:pt x="342" y="217"/>
                </a:moveTo>
                <a:cubicBezTo>
                  <a:pt x="343" y="218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3" y="217"/>
                  <a:pt x="343" y="217"/>
                </a:cubicBezTo>
                <a:cubicBezTo>
                  <a:pt x="343" y="217"/>
                  <a:pt x="344" y="217"/>
                  <a:pt x="344" y="217"/>
                </a:cubicBezTo>
                <a:cubicBezTo>
                  <a:pt x="343" y="218"/>
                  <a:pt x="342" y="218"/>
                  <a:pt x="342" y="217"/>
                </a:cubicBezTo>
                <a:close/>
                <a:moveTo>
                  <a:pt x="343" y="224"/>
                </a:moveTo>
                <a:cubicBezTo>
                  <a:pt x="343" y="225"/>
                  <a:pt x="343" y="225"/>
                  <a:pt x="343" y="224"/>
                </a:cubicBezTo>
                <a:cubicBezTo>
                  <a:pt x="343" y="224"/>
                  <a:pt x="343" y="224"/>
                  <a:pt x="343" y="224"/>
                </a:cubicBezTo>
                <a:close/>
                <a:moveTo>
                  <a:pt x="342" y="227"/>
                </a:moveTo>
                <a:cubicBezTo>
                  <a:pt x="342" y="226"/>
                  <a:pt x="343" y="226"/>
                  <a:pt x="344" y="226"/>
                </a:cubicBezTo>
                <a:cubicBezTo>
                  <a:pt x="344" y="226"/>
                  <a:pt x="344" y="226"/>
                  <a:pt x="344" y="226"/>
                </a:cubicBezTo>
                <a:cubicBezTo>
                  <a:pt x="344" y="226"/>
                  <a:pt x="344" y="226"/>
                  <a:pt x="344" y="227"/>
                </a:cubicBezTo>
                <a:cubicBezTo>
                  <a:pt x="343" y="226"/>
                  <a:pt x="343" y="227"/>
                  <a:pt x="342" y="227"/>
                </a:cubicBezTo>
                <a:close/>
                <a:moveTo>
                  <a:pt x="343" y="229"/>
                </a:moveTo>
                <a:cubicBezTo>
                  <a:pt x="344" y="229"/>
                  <a:pt x="344" y="229"/>
                  <a:pt x="344" y="229"/>
                </a:cubicBezTo>
                <a:cubicBezTo>
                  <a:pt x="344" y="229"/>
                  <a:pt x="343" y="229"/>
                  <a:pt x="343" y="229"/>
                </a:cubicBezTo>
                <a:close/>
                <a:moveTo>
                  <a:pt x="345" y="229"/>
                </a:moveTo>
                <a:cubicBezTo>
                  <a:pt x="344" y="229"/>
                  <a:pt x="344" y="228"/>
                  <a:pt x="345" y="229"/>
                </a:cubicBezTo>
                <a:cubicBezTo>
                  <a:pt x="344" y="229"/>
                  <a:pt x="345" y="229"/>
                  <a:pt x="345" y="229"/>
                </a:cubicBezTo>
                <a:close/>
                <a:moveTo>
                  <a:pt x="346" y="217"/>
                </a:moveTo>
                <a:cubicBezTo>
                  <a:pt x="346" y="217"/>
                  <a:pt x="346" y="217"/>
                  <a:pt x="346" y="217"/>
                </a:cubicBezTo>
                <a:cubicBezTo>
                  <a:pt x="346" y="218"/>
                  <a:pt x="346" y="218"/>
                  <a:pt x="346" y="217"/>
                </a:cubicBezTo>
                <a:close/>
                <a:moveTo>
                  <a:pt x="347" y="228"/>
                </a:moveTo>
                <a:cubicBezTo>
                  <a:pt x="348" y="228"/>
                  <a:pt x="348" y="227"/>
                  <a:pt x="348" y="228"/>
                </a:cubicBezTo>
                <a:cubicBezTo>
                  <a:pt x="348" y="228"/>
                  <a:pt x="348" y="228"/>
                  <a:pt x="347" y="228"/>
                </a:cubicBezTo>
                <a:close/>
                <a:moveTo>
                  <a:pt x="352" y="215"/>
                </a:moveTo>
                <a:cubicBezTo>
                  <a:pt x="352" y="215"/>
                  <a:pt x="352" y="215"/>
                  <a:pt x="352" y="216"/>
                </a:cubicBezTo>
                <a:cubicBezTo>
                  <a:pt x="351" y="215"/>
                  <a:pt x="352" y="214"/>
                  <a:pt x="352" y="215"/>
                </a:cubicBezTo>
                <a:close/>
                <a:moveTo>
                  <a:pt x="352" y="228"/>
                </a:moveTo>
                <a:cubicBezTo>
                  <a:pt x="351" y="227"/>
                  <a:pt x="351" y="227"/>
                  <a:pt x="351" y="227"/>
                </a:cubicBezTo>
                <a:cubicBezTo>
                  <a:pt x="351" y="227"/>
                  <a:pt x="352" y="227"/>
                  <a:pt x="352" y="226"/>
                </a:cubicBezTo>
                <a:cubicBezTo>
                  <a:pt x="352" y="226"/>
                  <a:pt x="352" y="226"/>
                  <a:pt x="352" y="226"/>
                </a:cubicBezTo>
                <a:cubicBezTo>
                  <a:pt x="352" y="227"/>
                  <a:pt x="352" y="227"/>
                  <a:pt x="352" y="228"/>
                </a:cubicBezTo>
                <a:close/>
                <a:moveTo>
                  <a:pt x="353" y="227"/>
                </a:moveTo>
                <a:cubicBezTo>
                  <a:pt x="353" y="226"/>
                  <a:pt x="355" y="226"/>
                  <a:pt x="355" y="227"/>
                </a:cubicBezTo>
                <a:cubicBezTo>
                  <a:pt x="354" y="226"/>
                  <a:pt x="354" y="227"/>
                  <a:pt x="353" y="227"/>
                </a:cubicBezTo>
                <a:close/>
                <a:moveTo>
                  <a:pt x="374" y="217"/>
                </a:moveTo>
                <a:cubicBezTo>
                  <a:pt x="374" y="218"/>
                  <a:pt x="374" y="218"/>
                  <a:pt x="374" y="218"/>
                </a:cubicBezTo>
                <a:cubicBezTo>
                  <a:pt x="374" y="218"/>
                  <a:pt x="373" y="218"/>
                  <a:pt x="373" y="218"/>
                </a:cubicBezTo>
                <a:cubicBezTo>
                  <a:pt x="373" y="218"/>
                  <a:pt x="373" y="218"/>
                  <a:pt x="374" y="217"/>
                </a:cubicBezTo>
                <a:close/>
                <a:moveTo>
                  <a:pt x="373" y="219"/>
                </a:moveTo>
                <a:cubicBezTo>
                  <a:pt x="373" y="219"/>
                  <a:pt x="373" y="220"/>
                  <a:pt x="373" y="219"/>
                </a:cubicBezTo>
                <a:cubicBezTo>
                  <a:pt x="373" y="219"/>
                  <a:pt x="373" y="219"/>
                  <a:pt x="373" y="219"/>
                </a:cubicBezTo>
                <a:close/>
                <a:moveTo>
                  <a:pt x="373" y="218"/>
                </a:moveTo>
                <a:cubicBezTo>
                  <a:pt x="373" y="218"/>
                  <a:pt x="372" y="218"/>
                  <a:pt x="372" y="218"/>
                </a:cubicBezTo>
                <a:cubicBezTo>
                  <a:pt x="372" y="218"/>
                  <a:pt x="372" y="217"/>
                  <a:pt x="373" y="218"/>
                </a:cubicBezTo>
                <a:close/>
                <a:moveTo>
                  <a:pt x="374" y="211"/>
                </a:moveTo>
                <a:cubicBezTo>
                  <a:pt x="374" y="211"/>
                  <a:pt x="374" y="212"/>
                  <a:pt x="374" y="212"/>
                </a:cubicBezTo>
                <a:cubicBezTo>
                  <a:pt x="374" y="211"/>
                  <a:pt x="374" y="211"/>
                  <a:pt x="374" y="211"/>
                </a:cubicBezTo>
                <a:close/>
                <a:moveTo>
                  <a:pt x="373" y="212"/>
                </a:moveTo>
                <a:cubicBezTo>
                  <a:pt x="373" y="212"/>
                  <a:pt x="373" y="212"/>
                  <a:pt x="373" y="21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373" y="213"/>
                  <a:pt x="373" y="214"/>
                  <a:pt x="373" y="213"/>
                </a:cubicBezTo>
                <a:cubicBezTo>
                  <a:pt x="373" y="213"/>
                  <a:pt x="373" y="212"/>
                  <a:pt x="373" y="212"/>
                </a:cubicBezTo>
                <a:close/>
                <a:moveTo>
                  <a:pt x="371" y="214"/>
                </a:moveTo>
                <a:cubicBezTo>
                  <a:pt x="371" y="214"/>
                  <a:pt x="372" y="214"/>
                  <a:pt x="372" y="214"/>
                </a:cubicBezTo>
                <a:cubicBezTo>
                  <a:pt x="372" y="215"/>
                  <a:pt x="371" y="215"/>
                  <a:pt x="371" y="215"/>
                </a:cubicBezTo>
                <a:cubicBezTo>
                  <a:pt x="371" y="215"/>
                  <a:pt x="371" y="215"/>
                  <a:pt x="371" y="215"/>
                </a:cubicBezTo>
                <a:lnTo>
                  <a:pt x="371" y="214"/>
                </a:lnTo>
                <a:close/>
                <a:moveTo>
                  <a:pt x="371" y="218"/>
                </a:moveTo>
                <a:cubicBezTo>
                  <a:pt x="371" y="219"/>
                  <a:pt x="371" y="219"/>
                  <a:pt x="370" y="219"/>
                </a:cubicBezTo>
                <a:cubicBezTo>
                  <a:pt x="370" y="219"/>
                  <a:pt x="370" y="219"/>
                  <a:pt x="370" y="219"/>
                </a:cubicBezTo>
                <a:cubicBezTo>
                  <a:pt x="370" y="218"/>
                  <a:pt x="370" y="218"/>
                  <a:pt x="371" y="218"/>
                </a:cubicBezTo>
                <a:close/>
                <a:moveTo>
                  <a:pt x="370" y="214"/>
                </a:moveTo>
                <a:cubicBezTo>
                  <a:pt x="370" y="216"/>
                  <a:pt x="369" y="215"/>
                  <a:pt x="369" y="214"/>
                </a:cubicBezTo>
                <a:cubicBezTo>
                  <a:pt x="369" y="215"/>
                  <a:pt x="369" y="214"/>
                  <a:pt x="370" y="214"/>
                </a:cubicBezTo>
                <a:close/>
                <a:moveTo>
                  <a:pt x="369" y="220"/>
                </a:moveTo>
                <a:cubicBezTo>
                  <a:pt x="369" y="219"/>
                  <a:pt x="368" y="220"/>
                  <a:pt x="368" y="220"/>
                </a:cubicBezTo>
                <a:cubicBezTo>
                  <a:pt x="368" y="220"/>
                  <a:pt x="368" y="219"/>
                  <a:pt x="369" y="219"/>
                </a:cubicBezTo>
                <a:cubicBezTo>
                  <a:pt x="369" y="219"/>
                  <a:pt x="369" y="219"/>
                  <a:pt x="369" y="220"/>
                </a:cubicBezTo>
                <a:close/>
                <a:moveTo>
                  <a:pt x="368" y="215"/>
                </a:moveTo>
                <a:cubicBezTo>
                  <a:pt x="368" y="216"/>
                  <a:pt x="369" y="216"/>
                  <a:pt x="368" y="216"/>
                </a:cubicBezTo>
                <a:cubicBezTo>
                  <a:pt x="368" y="216"/>
                  <a:pt x="368" y="215"/>
                  <a:pt x="368" y="215"/>
                </a:cubicBezTo>
                <a:close/>
                <a:moveTo>
                  <a:pt x="367" y="213"/>
                </a:moveTo>
                <a:cubicBezTo>
                  <a:pt x="367" y="213"/>
                  <a:pt x="367" y="214"/>
                  <a:pt x="367" y="214"/>
                </a:cubicBezTo>
                <a:cubicBezTo>
                  <a:pt x="368" y="213"/>
                  <a:pt x="367" y="213"/>
                  <a:pt x="368" y="213"/>
                </a:cubicBezTo>
                <a:cubicBezTo>
                  <a:pt x="368" y="213"/>
                  <a:pt x="368" y="214"/>
                  <a:pt x="368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5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4"/>
                  <a:pt x="367" y="214"/>
                  <a:pt x="367" y="214"/>
                </a:cubicBezTo>
                <a:cubicBezTo>
                  <a:pt x="367" y="213"/>
                  <a:pt x="367" y="213"/>
                  <a:pt x="367" y="213"/>
                </a:cubicBezTo>
                <a:close/>
                <a:moveTo>
                  <a:pt x="361" y="220"/>
                </a:moveTo>
                <a:cubicBezTo>
                  <a:pt x="361" y="220"/>
                  <a:pt x="361" y="220"/>
                  <a:pt x="361" y="220"/>
                </a:cubicBezTo>
                <a:cubicBezTo>
                  <a:pt x="362" y="220"/>
                  <a:pt x="361" y="221"/>
                  <a:pt x="361" y="221"/>
                </a:cubicBezTo>
                <a:lnTo>
                  <a:pt x="361" y="220"/>
                </a:lnTo>
                <a:close/>
                <a:moveTo>
                  <a:pt x="359" y="214"/>
                </a:moveTo>
                <a:cubicBezTo>
                  <a:pt x="359" y="213"/>
                  <a:pt x="359" y="213"/>
                  <a:pt x="359" y="213"/>
                </a:cubicBezTo>
                <a:cubicBezTo>
                  <a:pt x="359" y="213"/>
                  <a:pt x="359" y="212"/>
                  <a:pt x="360" y="213"/>
                </a:cubicBezTo>
                <a:cubicBezTo>
                  <a:pt x="360" y="213"/>
                  <a:pt x="359" y="213"/>
                  <a:pt x="359" y="214"/>
                </a:cubicBezTo>
                <a:close/>
                <a:moveTo>
                  <a:pt x="359" y="217"/>
                </a:moveTo>
                <a:cubicBezTo>
                  <a:pt x="360" y="217"/>
                  <a:pt x="360" y="216"/>
                  <a:pt x="360" y="217"/>
                </a:cubicBezTo>
                <a:cubicBezTo>
                  <a:pt x="360" y="217"/>
                  <a:pt x="359" y="217"/>
                  <a:pt x="359" y="217"/>
                </a:cubicBezTo>
                <a:close/>
                <a:moveTo>
                  <a:pt x="363" y="223"/>
                </a:moveTo>
                <a:cubicBezTo>
                  <a:pt x="362" y="222"/>
                  <a:pt x="362" y="223"/>
                  <a:pt x="361" y="223"/>
                </a:cubicBezTo>
                <a:cubicBezTo>
                  <a:pt x="361" y="222"/>
                  <a:pt x="361" y="223"/>
                  <a:pt x="360" y="222"/>
                </a:cubicBezTo>
                <a:cubicBezTo>
                  <a:pt x="361" y="222"/>
                  <a:pt x="361" y="222"/>
                  <a:pt x="362" y="222"/>
                </a:cubicBezTo>
                <a:cubicBezTo>
                  <a:pt x="362" y="221"/>
                  <a:pt x="361" y="219"/>
                  <a:pt x="362" y="219"/>
                </a:cubicBezTo>
                <a:cubicBezTo>
                  <a:pt x="362" y="220"/>
                  <a:pt x="362" y="222"/>
                  <a:pt x="363" y="222"/>
                </a:cubicBezTo>
                <a:cubicBezTo>
                  <a:pt x="363" y="222"/>
                  <a:pt x="363" y="222"/>
                  <a:pt x="363" y="223"/>
                </a:cubicBezTo>
                <a:close/>
                <a:moveTo>
                  <a:pt x="363" y="218"/>
                </a:moveTo>
                <a:cubicBezTo>
                  <a:pt x="363" y="218"/>
                  <a:pt x="364" y="217"/>
                  <a:pt x="364" y="218"/>
                </a:cubicBezTo>
                <a:cubicBezTo>
                  <a:pt x="364" y="218"/>
                  <a:pt x="363" y="218"/>
                  <a:pt x="363" y="218"/>
                </a:cubicBezTo>
                <a:close/>
                <a:moveTo>
                  <a:pt x="364" y="212"/>
                </a:moveTo>
                <a:cubicBezTo>
                  <a:pt x="364" y="211"/>
                  <a:pt x="364" y="211"/>
                  <a:pt x="365" y="212"/>
                </a:cubicBezTo>
                <a:cubicBezTo>
                  <a:pt x="365" y="212"/>
                  <a:pt x="364" y="212"/>
                  <a:pt x="364" y="212"/>
                </a:cubicBezTo>
                <a:close/>
                <a:moveTo>
                  <a:pt x="365" y="217"/>
                </a:moveTo>
                <a:cubicBezTo>
                  <a:pt x="365" y="218"/>
                  <a:pt x="365" y="217"/>
                  <a:pt x="366" y="218"/>
                </a:cubicBezTo>
                <a:cubicBezTo>
                  <a:pt x="366" y="218"/>
                  <a:pt x="366" y="218"/>
                  <a:pt x="366" y="218"/>
                </a:cubicBezTo>
                <a:cubicBezTo>
                  <a:pt x="365" y="218"/>
                  <a:pt x="365" y="218"/>
                  <a:pt x="365" y="217"/>
                </a:cubicBezTo>
                <a:close/>
                <a:moveTo>
                  <a:pt x="366" y="224"/>
                </a:moveTo>
                <a:cubicBezTo>
                  <a:pt x="366" y="225"/>
                  <a:pt x="366" y="224"/>
                  <a:pt x="366" y="224"/>
                </a:cubicBezTo>
                <a:cubicBezTo>
                  <a:pt x="366" y="224"/>
                  <a:pt x="367" y="224"/>
                  <a:pt x="366" y="224"/>
                </a:cubicBezTo>
                <a:close/>
                <a:moveTo>
                  <a:pt x="370" y="225"/>
                </a:moveTo>
                <a:cubicBezTo>
                  <a:pt x="370" y="225"/>
                  <a:pt x="370" y="225"/>
                  <a:pt x="370" y="224"/>
                </a:cubicBezTo>
                <a:cubicBezTo>
                  <a:pt x="370" y="225"/>
                  <a:pt x="369" y="224"/>
                  <a:pt x="369" y="224"/>
                </a:cubicBezTo>
                <a:cubicBezTo>
                  <a:pt x="369" y="225"/>
                  <a:pt x="370" y="225"/>
                  <a:pt x="370" y="225"/>
                </a:cubicBezTo>
                <a:cubicBezTo>
                  <a:pt x="369" y="226"/>
                  <a:pt x="369" y="225"/>
                  <a:pt x="369" y="226"/>
                </a:cubicBezTo>
                <a:cubicBezTo>
                  <a:pt x="369" y="226"/>
                  <a:pt x="369" y="226"/>
                  <a:pt x="369" y="226"/>
                </a:cubicBezTo>
                <a:cubicBezTo>
                  <a:pt x="369" y="225"/>
                  <a:pt x="369" y="225"/>
                  <a:pt x="369" y="225"/>
                </a:cubicBezTo>
                <a:cubicBezTo>
                  <a:pt x="368" y="225"/>
                  <a:pt x="368" y="225"/>
                  <a:pt x="368" y="225"/>
                </a:cubicBezTo>
                <a:cubicBezTo>
                  <a:pt x="368" y="225"/>
                  <a:pt x="368" y="225"/>
                  <a:pt x="367" y="225"/>
                </a:cubicBezTo>
                <a:cubicBezTo>
                  <a:pt x="367" y="224"/>
                  <a:pt x="368" y="225"/>
                  <a:pt x="368" y="224"/>
                </a:cubicBezTo>
                <a:cubicBezTo>
                  <a:pt x="367" y="224"/>
                  <a:pt x="367" y="224"/>
                  <a:pt x="367" y="224"/>
                </a:cubicBezTo>
                <a:cubicBezTo>
                  <a:pt x="366" y="224"/>
                  <a:pt x="366" y="223"/>
                  <a:pt x="366" y="223"/>
                </a:cubicBezTo>
                <a:cubicBezTo>
                  <a:pt x="366" y="224"/>
                  <a:pt x="367" y="223"/>
                  <a:pt x="367" y="224"/>
                </a:cubicBezTo>
                <a:cubicBezTo>
                  <a:pt x="367" y="223"/>
                  <a:pt x="368" y="223"/>
                  <a:pt x="368" y="223"/>
                </a:cubicBezTo>
                <a:cubicBezTo>
                  <a:pt x="369" y="223"/>
                  <a:pt x="369" y="223"/>
                  <a:pt x="369" y="223"/>
                </a:cubicBezTo>
                <a:cubicBezTo>
                  <a:pt x="370" y="223"/>
                  <a:pt x="369" y="223"/>
                  <a:pt x="369" y="223"/>
                </a:cubicBezTo>
                <a:cubicBezTo>
                  <a:pt x="370" y="223"/>
                  <a:pt x="370" y="224"/>
                  <a:pt x="370" y="225"/>
                </a:cubicBezTo>
                <a:close/>
                <a:moveTo>
                  <a:pt x="370" y="226"/>
                </a:moveTo>
                <a:cubicBezTo>
                  <a:pt x="371" y="226"/>
                  <a:pt x="370" y="225"/>
                  <a:pt x="370" y="225"/>
                </a:cubicBezTo>
                <a:cubicBezTo>
                  <a:pt x="371" y="225"/>
                  <a:pt x="371" y="226"/>
                  <a:pt x="370" y="226"/>
                </a:cubicBezTo>
                <a:close/>
                <a:moveTo>
                  <a:pt x="370" y="221"/>
                </a:moveTo>
                <a:cubicBezTo>
                  <a:pt x="370" y="221"/>
                  <a:pt x="371" y="221"/>
                  <a:pt x="371" y="222"/>
                </a:cubicBezTo>
                <a:cubicBezTo>
                  <a:pt x="370" y="222"/>
                  <a:pt x="371" y="221"/>
                  <a:pt x="370" y="221"/>
                </a:cubicBezTo>
                <a:cubicBezTo>
                  <a:pt x="370" y="220"/>
                  <a:pt x="370" y="220"/>
                  <a:pt x="370" y="220"/>
                </a:cubicBezTo>
                <a:cubicBezTo>
                  <a:pt x="371" y="220"/>
                  <a:pt x="371" y="220"/>
                  <a:pt x="371" y="221"/>
                </a:cubicBezTo>
                <a:cubicBezTo>
                  <a:pt x="371" y="221"/>
                  <a:pt x="371" y="221"/>
                  <a:pt x="370" y="221"/>
                </a:cubicBezTo>
                <a:close/>
                <a:moveTo>
                  <a:pt x="371" y="220"/>
                </a:moveTo>
                <a:cubicBezTo>
                  <a:pt x="371" y="219"/>
                  <a:pt x="371" y="219"/>
                  <a:pt x="372" y="219"/>
                </a:cubicBezTo>
                <a:cubicBezTo>
                  <a:pt x="371" y="220"/>
                  <a:pt x="371" y="220"/>
                  <a:pt x="371" y="220"/>
                </a:cubicBezTo>
                <a:cubicBezTo>
                  <a:pt x="371" y="220"/>
                  <a:pt x="371" y="220"/>
                  <a:pt x="371" y="220"/>
                </a:cubicBezTo>
                <a:close/>
                <a:moveTo>
                  <a:pt x="375" y="220"/>
                </a:moveTo>
                <a:cubicBezTo>
                  <a:pt x="376" y="221"/>
                  <a:pt x="375" y="221"/>
                  <a:pt x="375" y="221"/>
                </a:cubicBezTo>
                <a:cubicBezTo>
                  <a:pt x="375" y="222"/>
                  <a:pt x="375" y="222"/>
                  <a:pt x="375" y="222"/>
                </a:cubicBezTo>
                <a:cubicBezTo>
                  <a:pt x="374" y="221"/>
                  <a:pt x="374" y="221"/>
                  <a:pt x="374" y="221"/>
                </a:cubicBezTo>
                <a:cubicBezTo>
                  <a:pt x="374" y="222"/>
                  <a:pt x="374" y="221"/>
                  <a:pt x="373" y="222"/>
                </a:cubicBezTo>
                <a:cubicBezTo>
                  <a:pt x="372" y="221"/>
                  <a:pt x="372" y="221"/>
                  <a:pt x="371" y="221"/>
                </a:cubicBezTo>
                <a:cubicBezTo>
                  <a:pt x="371" y="220"/>
                  <a:pt x="373" y="221"/>
                  <a:pt x="373" y="220"/>
                </a:cubicBezTo>
                <a:cubicBezTo>
                  <a:pt x="373" y="220"/>
                  <a:pt x="373" y="220"/>
                  <a:pt x="373" y="220"/>
                </a:cubicBezTo>
                <a:cubicBezTo>
                  <a:pt x="373" y="220"/>
                  <a:pt x="374" y="220"/>
                  <a:pt x="374" y="220"/>
                </a:cubicBezTo>
                <a:cubicBezTo>
                  <a:pt x="374" y="220"/>
                  <a:pt x="375" y="219"/>
                  <a:pt x="376" y="220"/>
                </a:cubicBezTo>
                <a:cubicBezTo>
                  <a:pt x="376" y="220"/>
                  <a:pt x="376" y="220"/>
                  <a:pt x="375" y="220"/>
                </a:cubicBezTo>
                <a:close/>
                <a:moveTo>
                  <a:pt x="375" y="218"/>
                </a:moveTo>
                <a:cubicBezTo>
                  <a:pt x="376" y="217"/>
                  <a:pt x="375" y="218"/>
                  <a:pt x="375" y="217"/>
                </a:cubicBezTo>
                <a:cubicBezTo>
                  <a:pt x="375" y="218"/>
                  <a:pt x="376" y="216"/>
                  <a:pt x="376" y="217"/>
                </a:cubicBezTo>
                <a:cubicBezTo>
                  <a:pt x="376" y="217"/>
                  <a:pt x="376" y="217"/>
                  <a:pt x="376" y="217"/>
                </a:cubicBezTo>
                <a:cubicBezTo>
                  <a:pt x="376" y="218"/>
                  <a:pt x="376" y="218"/>
                  <a:pt x="376" y="218"/>
                </a:cubicBezTo>
                <a:cubicBezTo>
                  <a:pt x="376" y="218"/>
                  <a:pt x="376" y="219"/>
                  <a:pt x="375" y="218"/>
                </a:cubicBezTo>
                <a:close/>
                <a:moveTo>
                  <a:pt x="376" y="217"/>
                </a:moveTo>
                <a:cubicBezTo>
                  <a:pt x="376" y="216"/>
                  <a:pt x="376" y="216"/>
                  <a:pt x="376" y="216"/>
                </a:cubicBezTo>
                <a:cubicBezTo>
                  <a:pt x="376" y="216"/>
                  <a:pt x="377" y="217"/>
                  <a:pt x="376" y="217"/>
                </a:cubicBezTo>
                <a:cubicBezTo>
                  <a:pt x="376" y="217"/>
                  <a:pt x="377" y="217"/>
                  <a:pt x="376" y="217"/>
                </a:cubicBezTo>
                <a:close/>
                <a:moveTo>
                  <a:pt x="379" y="217"/>
                </a:moveTo>
                <a:cubicBezTo>
                  <a:pt x="379" y="216"/>
                  <a:pt x="379" y="216"/>
                  <a:pt x="379" y="216"/>
                </a:cubicBezTo>
                <a:cubicBezTo>
                  <a:pt x="379" y="217"/>
                  <a:pt x="379" y="216"/>
                  <a:pt x="379" y="215"/>
                </a:cubicBezTo>
                <a:cubicBezTo>
                  <a:pt x="380" y="216"/>
                  <a:pt x="379" y="217"/>
                  <a:pt x="379" y="217"/>
                </a:cubicBezTo>
                <a:close/>
                <a:moveTo>
                  <a:pt x="382" y="217"/>
                </a:moveTo>
                <a:cubicBezTo>
                  <a:pt x="382" y="216"/>
                  <a:pt x="383" y="218"/>
                  <a:pt x="383" y="217"/>
                </a:cubicBezTo>
                <a:cubicBezTo>
                  <a:pt x="383" y="217"/>
                  <a:pt x="383" y="218"/>
                  <a:pt x="384" y="217"/>
                </a:cubicBezTo>
                <a:cubicBezTo>
                  <a:pt x="383" y="219"/>
                  <a:pt x="383" y="217"/>
                  <a:pt x="382" y="217"/>
                </a:cubicBezTo>
                <a:close/>
                <a:moveTo>
                  <a:pt x="386" y="217"/>
                </a:moveTo>
                <a:cubicBezTo>
                  <a:pt x="387" y="218"/>
                  <a:pt x="386" y="217"/>
                  <a:pt x="387" y="217"/>
                </a:cubicBezTo>
                <a:cubicBezTo>
                  <a:pt x="387" y="218"/>
                  <a:pt x="386" y="218"/>
                  <a:pt x="386" y="217"/>
                </a:cubicBezTo>
                <a:close/>
                <a:moveTo>
                  <a:pt x="389" y="217"/>
                </a:moveTo>
                <a:cubicBezTo>
                  <a:pt x="388" y="217"/>
                  <a:pt x="388" y="217"/>
                  <a:pt x="388" y="217"/>
                </a:cubicBezTo>
                <a:cubicBezTo>
                  <a:pt x="388" y="216"/>
                  <a:pt x="388" y="216"/>
                  <a:pt x="389" y="216"/>
                </a:cubicBezTo>
                <a:cubicBezTo>
                  <a:pt x="389" y="217"/>
                  <a:pt x="389" y="217"/>
                  <a:pt x="389" y="217"/>
                </a:cubicBezTo>
                <a:close/>
              </a:path>
            </a:pathLst>
          </a:custGeom>
          <a:gradFill flip="none" rotWithShape="1">
            <a:gsLst>
              <a:gs pos="0">
                <a:srgbClr val="EBF0C2">
                  <a:alpha val="50000"/>
                </a:srgbClr>
              </a:gs>
              <a:gs pos="100000">
                <a:srgbClr val="9BBFAB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10ED56-DB45-4870-8943-722CA4B94EAA}"/>
              </a:ext>
            </a:extLst>
          </p:cNvPr>
          <p:cNvSpPr/>
          <p:nvPr/>
        </p:nvSpPr>
        <p:spPr>
          <a:xfrm>
            <a:off x="177800" y="203200"/>
            <a:ext cx="11836400" cy="64516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C9838E-FBE8-4444-9E94-6B0028D7DCC5}"/>
              </a:ext>
            </a:extLst>
          </p:cNvPr>
          <p:cNvCxnSpPr>
            <a:cxnSpLocks/>
          </p:cNvCxnSpPr>
          <p:nvPr/>
        </p:nvCxnSpPr>
        <p:spPr>
          <a:xfrm>
            <a:off x="10718800" y="114300"/>
            <a:ext cx="1371600" cy="1371600"/>
          </a:xfrm>
          <a:prstGeom prst="line">
            <a:avLst/>
          </a:prstGeom>
          <a:ln>
            <a:solidFill>
              <a:srgbClr val="774E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D952102-AF96-4FF9-938C-D3758CCB33D8}"/>
              </a:ext>
            </a:extLst>
          </p:cNvPr>
          <p:cNvCxnSpPr>
            <a:cxnSpLocks/>
          </p:cNvCxnSpPr>
          <p:nvPr/>
        </p:nvCxnSpPr>
        <p:spPr>
          <a:xfrm>
            <a:off x="56243" y="3331170"/>
            <a:ext cx="1371600" cy="1371600"/>
          </a:xfrm>
          <a:prstGeom prst="line">
            <a:avLst/>
          </a:prstGeom>
          <a:ln>
            <a:solidFill>
              <a:srgbClr val="774E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2487C33-6DB0-41C6-8709-F61C45C291F1}"/>
              </a:ext>
            </a:extLst>
          </p:cNvPr>
          <p:cNvSpPr txBox="1"/>
          <p:nvPr/>
        </p:nvSpPr>
        <p:spPr>
          <a:xfrm>
            <a:off x="233015" y="1384950"/>
            <a:ext cx="775405" cy="3611256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prstClr val="white"/>
                </a:solidFill>
                <a:latin typeface="Arial Black" panose="020B0A04020102020204" pitchFamily="34" charset="0"/>
              </a:rPr>
              <a:t>BINARY</a:t>
            </a:r>
            <a:endParaRPr kumimoji="0" lang="en-ID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AA9ACF-2A1F-40B6-9973-CD1E2D826CAD}"/>
              </a:ext>
            </a:extLst>
          </p:cNvPr>
          <p:cNvSpPr txBox="1"/>
          <p:nvPr/>
        </p:nvSpPr>
        <p:spPr>
          <a:xfrm>
            <a:off x="11148193" y="319720"/>
            <a:ext cx="775405" cy="5410986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SEARCHING</a:t>
            </a:r>
            <a:endParaRPr kumimoji="0" lang="en-ID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97DE57-DA67-4327-A999-F90D322366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45" y="1994778"/>
            <a:ext cx="7858090" cy="286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02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48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48EE6A-E411-4B91-A3C2-1537F6A4995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F46C78-006D-40A3-B67D-3E88FDE65983}"/>
              </a:ext>
            </a:extLst>
          </p:cNvPr>
          <p:cNvSpPr txBox="1"/>
          <p:nvPr/>
        </p:nvSpPr>
        <p:spPr>
          <a:xfrm>
            <a:off x="1850744" y="2919544"/>
            <a:ext cx="8000318" cy="21236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600" dirty="0">
                <a:solidFill>
                  <a:prstClr val="white"/>
                </a:solidFill>
                <a:latin typeface="Franklin Gothic Demi" panose="020B0703020102020204" pitchFamily="34" charset="0"/>
              </a:rPr>
              <a:t>Does anyone have a good Question?</a:t>
            </a:r>
            <a:endParaRPr kumimoji="0" 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Demi" panose="020B07030201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BCA9F2-DEA9-41DC-9B77-A89210D73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7984" y="3695415"/>
            <a:ext cx="3181350" cy="28575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B8607265-D1DA-4BFE-AE2A-BC316818B8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" y="0"/>
            <a:ext cx="3596527" cy="270410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5EA4152B-F1B9-4A4C-B21C-A19A43A52A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776" y="0"/>
            <a:ext cx="2859712" cy="285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008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Century Gothic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151</Words>
  <Application>Microsoft Office PowerPoint</Application>
  <PresentationFormat>Widescreen</PresentationFormat>
  <Paragraphs>23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Century Gothic</vt:lpstr>
      <vt:lpstr>Franklin Gothic Book</vt:lpstr>
      <vt:lpstr>Franklin Gothic Demi</vt:lpstr>
      <vt:lpstr>Franklin Gothic Heavy</vt:lpstr>
      <vt:lpstr>Times New Roman</vt:lpstr>
      <vt:lpstr>Office Theme</vt:lpstr>
      <vt:lpstr>1_Office Theme</vt:lpstr>
      <vt:lpstr>2_Office Theme</vt:lpstr>
      <vt:lpstr>PowerPoint Presentation</vt:lpstr>
      <vt:lpstr>Apa Itu Searching?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Ahmad Kim</dc:creator>
  <cp:lastModifiedBy>Ahmad Kim</cp:lastModifiedBy>
  <cp:revision>14</cp:revision>
  <dcterms:created xsi:type="dcterms:W3CDTF">2019-11-07T06:27:36Z</dcterms:created>
  <dcterms:modified xsi:type="dcterms:W3CDTF">2019-11-10T07:05:47Z</dcterms:modified>
</cp:coreProperties>
</file>

<file path=docProps/thumbnail.jpeg>
</file>